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86" r:id="rId2"/>
    <p:sldId id="270" r:id="rId3"/>
    <p:sldId id="297" r:id="rId4"/>
    <p:sldId id="322" r:id="rId5"/>
    <p:sldId id="483" r:id="rId6"/>
    <p:sldId id="558" r:id="rId7"/>
    <p:sldId id="549" r:id="rId8"/>
    <p:sldId id="484" r:id="rId9"/>
    <p:sldId id="546" r:id="rId10"/>
    <p:sldId id="550" r:id="rId11"/>
    <p:sldId id="551" r:id="rId12"/>
    <p:sldId id="506" r:id="rId13"/>
    <p:sldId id="507" r:id="rId14"/>
    <p:sldId id="553" r:id="rId15"/>
    <p:sldId id="508" r:id="rId16"/>
    <p:sldId id="509" r:id="rId17"/>
    <p:sldId id="511" r:id="rId18"/>
    <p:sldId id="512" r:id="rId19"/>
    <p:sldId id="513" r:id="rId20"/>
    <p:sldId id="510" r:id="rId21"/>
    <p:sldId id="552" r:id="rId22"/>
    <p:sldId id="557" r:id="rId23"/>
    <p:sldId id="514" r:id="rId24"/>
    <p:sldId id="515" r:id="rId25"/>
    <p:sldId id="559" r:id="rId26"/>
    <p:sldId id="516" r:id="rId27"/>
    <p:sldId id="517" r:id="rId28"/>
    <p:sldId id="560" r:id="rId29"/>
    <p:sldId id="561" r:id="rId30"/>
    <p:sldId id="562" r:id="rId31"/>
    <p:sldId id="563" r:id="rId32"/>
    <p:sldId id="564" r:id="rId33"/>
    <p:sldId id="565" r:id="rId34"/>
    <p:sldId id="518" r:id="rId35"/>
    <p:sldId id="554" r:id="rId36"/>
    <p:sldId id="522" r:id="rId37"/>
    <p:sldId id="523" r:id="rId38"/>
    <p:sldId id="524" r:id="rId39"/>
    <p:sldId id="525" r:id="rId40"/>
    <p:sldId id="555" r:id="rId41"/>
    <p:sldId id="526" r:id="rId42"/>
    <p:sldId id="527" r:id="rId43"/>
    <p:sldId id="528" r:id="rId44"/>
    <p:sldId id="531" r:id="rId45"/>
    <p:sldId id="532" r:id="rId46"/>
    <p:sldId id="533" r:id="rId47"/>
    <p:sldId id="534" r:id="rId48"/>
    <p:sldId id="535" r:id="rId49"/>
    <p:sldId id="539" r:id="rId50"/>
    <p:sldId id="536" r:id="rId51"/>
    <p:sldId id="537" r:id="rId52"/>
    <p:sldId id="538" r:id="rId53"/>
    <p:sldId id="540" r:id="rId54"/>
    <p:sldId id="548" r:id="rId55"/>
    <p:sldId id="547" r:id="rId56"/>
    <p:sldId id="541" r:id="rId57"/>
    <p:sldId id="556" r:id="rId58"/>
    <p:sldId id="542" r:id="rId59"/>
    <p:sldId id="543" r:id="rId60"/>
    <p:sldId id="544" r:id="rId61"/>
    <p:sldId id="545" r:id="rId62"/>
    <p:sldId id="566" r:id="rId63"/>
    <p:sldId id="289" r:id="rId64"/>
  </p:sldIdLst>
  <p:sldSz cx="24387175" cy="13716000"/>
  <p:notesSz cx="6858000" cy="9144000"/>
  <p:defaultTextStyle>
    <a:defPPr>
      <a:defRPr lang="en-US"/>
    </a:defPPr>
    <a:lvl1pPr marL="0" algn="l" defTabSz="898799" rtl="0" eaLnBrk="1" latinLnBrk="0" hangingPunct="1">
      <a:defRPr sz="3530" kern="1200">
        <a:solidFill>
          <a:schemeClr val="tx1"/>
        </a:solidFill>
        <a:latin typeface="+mn-lt"/>
        <a:ea typeface="+mn-ea"/>
        <a:cs typeface="+mn-cs"/>
      </a:defRPr>
    </a:lvl1pPr>
    <a:lvl2pPr marL="898799" algn="l" defTabSz="898799" rtl="0" eaLnBrk="1" latinLnBrk="0" hangingPunct="1">
      <a:defRPr sz="3530" kern="1200">
        <a:solidFill>
          <a:schemeClr val="tx1"/>
        </a:solidFill>
        <a:latin typeface="+mn-lt"/>
        <a:ea typeface="+mn-ea"/>
        <a:cs typeface="+mn-cs"/>
      </a:defRPr>
    </a:lvl2pPr>
    <a:lvl3pPr marL="1797601" algn="l" defTabSz="898799" rtl="0" eaLnBrk="1" latinLnBrk="0" hangingPunct="1">
      <a:defRPr sz="3530" kern="1200">
        <a:solidFill>
          <a:schemeClr val="tx1"/>
        </a:solidFill>
        <a:latin typeface="+mn-lt"/>
        <a:ea typeface="+mn-ea"/>
        <a:cs typeface="+mn-cs"/>
      </a:defRPr>
    </a:lvl3pPr>
    <a:lvl4pPr marL="2696401" algn="l" defTabSz="898799" rtl="0" eaLnBrk="1" latinLnBrk="0" hangingPunct="1">
      <a:defRPr sz="3530" kern="1200">
        <a:solidFill>
          <a:schemeClr val="tx1"/>
        </a:solidFill>
        <a:latin typeface="+mn-lt"/>
        <a:ea typeface="+mn-ea"/>
        <a:cs typeface="+mn-cs"/>
      </a:defRPr>
    </a:lvl4pPr>
    <a:lvl5pPr marL="3595203" algn="l" defTabSz="898799" rtl="0" eaLnBrk="1" latinLnBrk="0" hangingPunct="1">
      <a:defRPr sz="3530" kern="1200">
        <a:solidFill>
          <a:schemeClr val="tx1"/>
        </a:solidFill>
        <a:latin typeface="+mn-lt"/>
        <a:ea typeface="+mn-ea"/>
        <a:cs typeface="+mn-cs"/>
      </a:defRPr>
    </a:lvl5pPr>
    <a:lvl6pPr marL="4494003" algn="l" defTabSz="898799" rtl="0" eaLnBrk="1" latinLnBrk="0" hangingPunct="1">
      <a:defRPr sz="3530" kern="1200">
        <a:solidFill>
          <a:schemeClr val="tx1"/>
        </a:solidFill>
        <a:latin typeface="+mn-lt"/>
        <a:ea typeface="+mn-ea"/>
        <a:cs typeface="+mn-cs"/>
      </a:defRPr>
    </a:lvl6pPr>
    <a:lvl7pPr marL="5392802" algn="l" defTabSz="898799" rtl="0" eaLnBrk="1" latinLnBrk="0" hangingPunct="1">
      <a:defRPr sz="3530" kern="1200">
        <a:solidFill>
          <a:schemeClr val="tx1"/>
        </a:solidFill>
        <a:latin typeface="+mn-lt"/>
        <a:ea typeface="+mn-ea"/>
        <a:cs typeface="+mn-cs"/>
      </a:defRPr>
    </a:lvl7pPr>
    <a:lvl8pPr marL="6291604" algn="l" defTabSz="898799" rtl="0" eaLnBrk="1" latinLnBrk="0" hangingPunct="1">
      <a:defRPr sz="3530" kern="1200">
        <a:solidFill>
          <a:schemeClr val="tx1"/>
        </a:solidFill>
        <a:latin typeface="+mn-lt"/>
        <a:ea typeface="+mn-ea"/>
        <a:cs typeface="+mn-cs"/>
      </a:defRPr>
    </a:lvl8pPr>
    <a:lvl9pPr marL="7190402" algn="l" defTabSz="898799" rtl="0" eaLnBrk="1" latinLnBrk="0" hangingPunct="1">
      <a:defRPr sz="3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D2B"/>
    <a:srgbClr val="000000"/>
    <a:srgbClr val="006144"/>
    <a:srgbClr val="E3CDB1"/>
    <a:srgbClr val="CCCCCC"/>
    <a:srgbClr val="FFC038"/>
    <a:srgbClr val="105456"/>
    <a:srgbClr val="008FB3"/>
    <a:srgbClr val="7E5475"/>
    <a:srgbClr val="E56A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C5E53-7803-4AC3-AD59-C1DF573F7790}" v="183" dt="2025-10-05T20:50:05.0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714" autoAdjust="0"/>
    <p:restoredTop sz="70719" autoAdjust="0"/>
  </p:normalViewPr>
  <p:slideViewPr>
    <p:cSldViewPr snapToGrid="0" snapToObjects="1">
      <p:cViewPr varScale="1">
        <p:scale>
          <a:sx n="43" d="100"/>
          <a:sy n="43" d="100"/>
        </p:scale>
        <p:origin x="510" y="78"/>
      </p:cViewPr>
      <p:guideLst>
        <p:guide orient="horz" pos="4320"/>
        <p:guide pos="7681"/>
      </p:guideLst>
    </p:cSldViewPr>
  </p:slideViewPr>
  <p:outlineViewPr>
    <p:cViewPr>
      <p:scale>
        <a:sx n="33" d="100"/>
        <a:sy n="33" d="100"/>
      </p:scale>
      <p:origin x="0" y="-6072"/>
    </p:cViewPr>
  </p:outlineViewPr>
  <p:notesTextViewPr>
    <p:cViewPr>
      <p:scale>
        <a:sx n="100" d="100"/>
        <a:sy n="100" d="100"/>
      </p:scale>
      <p:origin x="0" y="0"/>
    </p:cViewPr>
  </p:notesTextViewPr>
  <p:sorterViewPr>
    <p:cViewPr>
      <p:scale>
        <a:sx n="25" d="100"/>
        <a:sy n="25" d="100"/>
      </p:scale>
      <p:origin x="0" y="-858"/>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arides,Lauren" userId="adbf3f91-28ff-415d-924b-37ef86f41ea6" providerId="ADAL" clId="{91C6A867-4822-4C05-B79B-B921162A7D31}"/>
    <pc:docChg chg="undo custSel addSld delSld modSld sldOrd">
      <pc:chgData name="Chenarides,Lauren" userId="adbf3f91-28ff-415d-924b-37ef86f41ea6" providerId="ADAL" clId="{91C6A867-4822-4C05-B79B-B921162A7D31}" dt="2025-10-05T21:07:52.382" v="2366" actId="6549"/>
      <pc:docMkLst>
        <pc:docMk/>
      </pc:docMkLst>
      <pc:sldChg chg="modSp mod">
        <pc:chgData name="Chenarides,Lauren" userId="adbf3f91-28ff-415d-924b-37ef86f41ea6" providerId="ADAL" clId="{91C6A867-4822-4C05-B79B-B921162A7D31}" dt="2025-10-05T19:56:23.791" v="672" actId="12789"/>
        <pc:sldMkLst>
          <pc:docMk/>
          <pc:sldMk cId="751331123" sldId="270"/>
        </pc:sldMkLst>
        <pc:spChg chg="mod">
          <ac:chgData name="Chenarides,Lauren" userId="adbf3f91-28ff-415d-924b-37ef86f41ea6" providerId="ADAL" clId="{91C6A867-4822-4C05-B79B-B921162A7D31}" dt="2025-10-05T19:56:23.791" v="672" actId="12789"/>
          <ac:spMkLst>
            <pc:docMk/>
            <pc:sldMk cId="751331123" sldId="270"/>
            <ac:spMk id="2" creationId="{00000000-0000-0000-0000-000000000000}"/>
          </ac:spMkLst>
        </pc:spChg>
      </pc:sldChg>
      <pc:sldChg chg="modSp mod">
        <pc:chgData name="Chenarides,Lauren" userId="adbf3f91-28ff-415d-924b-37ef86f41ea6" providerId="ADAL" clId="{91C6A867-4822-4C05-B79B-B921162A7D31}" dt="2025-10-05T17:41:57.245" v="10" actId="20577"/>
        <pc:sldMkLst>
          <pc:docMk/>
          <pc:sldMk cId="727891124" sldId="286"/>
        </pc:sldMkLst>
        <pc:spChg chg="mod">
          <ac:chgData name="Chenarides,Lauren" userId="adbf3f91-28ff-415d-924b-37ef86f41ea6" providerId="ADAL" clId="{91C6A867-4822-4C05-B79B-B921162A7D31}" dt="2025-10-05T17:41:51.073" v="1" actId="20577"/>
          <ac:spMkLst>
            <pc:docMk/>
            <pc:sldMk cId="727891124" sldId="286"/>
            <ac:spMk id="10" creationId="{8636EB7F-9BD1-C7D8-AAF4-83B1412685E2}"/>
          </ac:spMkLst>
        </pc:spChg>
        <pc:spChg chg="mod">
          <ac:chgData name="Chenarides,Lauren" userId="adbf3f91-28ff-415d-924b-37ef86f41ea6" providerId="ADAL" clId="{91C6A867-4822-4C05-B79B-B921162A7D31}" dt="2025-10-05T17:41:57.245" v="10" actId="20577"/>
          <ac:spMkLst>
            <pc:docMk/>
            <pc:sldMk cId="727891124" sldId="286"/>
            <ac:spMk id="11" creationId="{73DCC068-BF04-C61E-9A38-7A550F592766}"/>
          </ac:spMkLst>
        </pc:spChg>
      </pc:sldChg>
      <pc:sldChg chg="modSp mod">
        <pc:chgData name="Chenarides,Lauren" userId="adbf3f91-28ff-415d-924b-37ef86f41ea6" providerId="ADAL" clId="{91C6A867-4822-4C05-B79B-B921162A7D31}" dt="2025-10-05T19:29:32.905" v="552" actId="27636"/>
        <pc:sldMkLst>
          <pc:docMk/>
          <pc:sldMk cId="773718573" sldId="289"/>
        </pc:sldMkLst>
        <pc:spChg chg="mod">
          <ac:chgData name="Chenarides,Lauren" userId="adbf3f91-28ff-415d-924b-37ef86f41ea6" providerId="ADAL" clId="{91C6A867-4822-4C05-B79B-B921162A7D31}" dt="2025-10-05T19:29:32.905" v="552" actId="27636"/>
          <ac:spMkLst>
            <pc:docMk/>
            <pc:sldMk cId="773718573" sldId="289"/>
            <ac:spMk id="5" creationId="{83070B4D-8FB7-8FE6-EB06-1BA333CBDA63}"/>
          </ac:spMkLst>
        </pc:spChg>
      </pc:sldChg>
      <pc:sldChg chg="del">
        <pc:chgData name="Chenarides,Lauren" userId="adbf3f91-28ff-415d-924b-37ef86f41ea6" providerId="ADAL" clId="{91C6A867-4822-4C05-B79B-B921162A7D31}" dt="2025-10-05T19:29:02.664" v="547" actId="47"/>
        <pc:sldMkLst>
          <pc:docMk/>
          <pc:sldMk cId="3682535888" sldId="295"/>
        </pc:sldMkLst>
      </pc:sldChg>
      <pc:sldChg chg="modSp mod">
        <pc:chgData name="Chenarides,Lauren" userId="adbf3f91-28ff-415d-924b-37ef86f41ea6" providerId="ADAL" clId="{91C6A867-4822-4C05-B79B-B921162A7D31}" dt="2025-10-05T21:03:58.875" v="2365" actId="20577"/>
        <pc:sldMkLst>
          <pc:docMk/>
          <pc:sldMk cId="1890435637" sldId="297"/>
        </pc:sldMkLst>
        <pc:spChg chg="mod">
          <ac:chgData name="Chenarides,Lauren" userId="adbf3f91-28ff-415d-924b-37ef86f41ea6" providerId="ADAL" clId="{91C6A867-4822-4C05-B79B-B921162A7D31}" dt="2025-10-05T17:42:33.387" v="18"/>
          <ac:spMkLst>
            <pc:docMk/>
            <pc:sldMk cId="1890435637" sldId="297"/>
            <ac:spMk id="2" creationId="{00000000-0000-0000-0000-000000000000}"/>
          </ac:spMkLst>
        </pc:spChg>
        <pc:spChg chg="mod">
          <ac:chgData name="Chenarides,Lauren" userId="adbf3f91-28ff-415d-924b-37ef86f41ea6" providerId="ADAL" clId="{91C6A867-4822-4C05-B79B-B921162A7D31}" dt="2025-10-05T21:03:58.875" v="2365" actId="20577"/>
          <ac:spMkLst>
            <pc:docMk/>
            <pc:sldMk cId="1890435637" sldId="297"/>
            <ac:spMk id="3" creationId="{00000000-0000-0000-0000-000000000000}"/>
          </ac:spMkLst>
        </pc:spChg>
      </pc:sldChg>
      <pc:sldChg chg="modSp mod">
        <pc:chgData name="Chenarides,Lauren" userId="adbf3f91-28ff-415d-924b-37ef86f41ea6" providerId="ADAL" clId="{91C6A867-4822-4C05-B79B-B921162A7D31}" dt="2025-10-05T19:29:25.549" v="550" actId="20577"/>
        <pc:sldMkLst>
          <pc:docMk/>
          <pc:sldMk cId="244099869" sldId="322"/>
        </pc:sldMkLst>
        <pc:spChg chg="mod">
          <ac:chgData name="Chenarides,Lauren" userId="adbf3f91-28ff-415d-924b-37ef86f41ea6" providerId="ADAL" clId="{91C6A867-4822-4C05-B79B-B921162A7D31}" dt="2025-10-05T19:29:25.549" v="550" actId="20577"/>
          <ac:spMkLst>
            <pc:docMk/>
            <pc:sldMk cId="244099869" sldId="322"/>
            <ac:spMk id="2" creationId="{C3ED948F-0E4A-1106-784D-33FFF37BEE35}"/>
          </ac:spMkLst>
        </pc:spChg>
        <pc:spChg chg="mod">
          <ac:chgData name="Chenarides,Lauren" userId="adbf3f91-28ff-415d-924b-37ef86f41ea6" providerId="ADAL" clId="{91C6A867-4822-4C05-B79B-B921162A7D31}" dt="2025-10-05T18:56:34.860" v="25"/>
          <ac:spMkLst>
            <pc:docMk/>
            <pc:sldMk cId="244099869" sldId="322"/>
            <ac:spMk id="3" creationId="{1B1FE90D-3C84-9842-8134-B356C37C4D4A}"/>
          </ac:spMkLst>
        </pc:spChg>
      </pc:sldChg>
      <pc:sldChg chg="del">
        <pc:chgData name="Chenarides,Lauren" userId="adbf3f91-28ff-415d-924b-37ef86f41ea6" providerId="ADAL" clId="{91C6A867-4822-4C05-B79B-B921162A7D31}" dt="2025-10-05T18:58:01.463" v="47" actId="47"/>
        <pc:sldMkLst>
          <pc:docMk/>
          <pc:sldMk cId="2741907325" sldId="431"/>
        </pc:sldMkLst>
      </pc:sldChg>
      <pc:sldChg chg="del">
        <pc:chgData name="Chenarides,Lauren" userId="adbf3f91-28ff-415d-924b-37ef86f41ea6" providerId="ADAL" clId="{91C6A867-4822-4C05-B79B-B921162A7D31}" dt="2025-10-05T19:29:02.664" v="547" actId="47"/>
        <pc:sldMkLst>
          <pc:docMk/>
          <pc:sldMk cId="2902533021" sldId="433"/>
        </pc:sldMkLst>
      </pc:sldChg>
      <pc:sldChg chg="del">
        <pc:chgData name="Chenarides,Lauren" userId="adbf3f91-28ff-415d-924b-37ef86f41ea6" providerId="ADAL" clId="{91C6A867-4822-4C05-B79B-B921162A7D31}" dt="2025-10-05T19:29:02.664" v="547" actId="47"/>
        <pc:sldMkLst>
          <pc:docMk/>
          <pc:sldMk cId="2933626721" sldId="452"/>
        </pc:sldMkLst>
      </pc:sldChg>
      <pc:sldChg chg="del">
        <pc:chgData name="Chenarides,Lauren" userId="adbf3f91-28ff-415d-924b-37ef86f41ea6" providerId="ADAL" clId="{91C6A867-4822-4C05-B79B-B921162A7D31}" dt="2025-10-05T19:29:02.664" v="547" actId="47"/>
        <pc:sldMkLst>
          <pc:docMk/>
          <pc:sldMk cId="765032641" sldId="459"/>
        </pc:sldMkLst>
      </pc:sldChg>
      <pc:sldChg chg="del">
        <pc:chgData name="Chenarides,Lauren" userId="adbf3f91-28ff-415d-924b-37ef86f41ea6" providerId="ADAL" clId="{91C6A867-4822-4C05-B79B-B921162A7D31}" dt="2025-10-05T19:29:02.664" v="547" actId="47"/>
        <pc:sldMkLst>
          <pc:docMk/>
          <pc:sldMk cId="1490192620" sldId="465"/>
        </pc:sldMkLst>
      </pc:sldChg>
      <pc:sldChg chg="del">
        <pc:chgData name="Chenarides,Lauren" userId="adbf3f91-28ff-415d-924b-37ef86f41ea6" providerId="ADAL" clId="{91C6A867-4822-4C05-B79B-B921162A7D31}" dt="2025-10-05T19:29:02.664" v="547" actId="47"/>
        <pc:sldMkLst>
          <pc:docMk/>
          <pc:sldMk cId="721495015" sldId="470"/>
        </pc:sldMkLst>
      </pc:sldChg>
      <pc:sldChg chg="del">
        <pc:chgData name="Chenarides,Lauren" userId="adbf3f91-28ff-415d-924b-37ef86f41ea6" providerId="ADAL" clId="{91C6A867-4822-4C05-B79B-B921162A7D31}" dt="2025-10-05T19:29:02.664" v="547" actId="47"/>
        <pc:sldMkLst>
          <pc:docMk/>
          <pc:sldMk cId="353661148" sldId="472"/>
        </pc:sldMkLst>
      </pc:sldChg>
      <pc:sldChg chg="del">
        <pc:chgData name="Chenarides,Lauren" userId="adbf3f91-28ff-415d-924b-37ef86f41ea6" providerId="ADAL" clId="{91C6A867-4822-4C05-B79B-B921162A7D31}" dt="2025-10-05T19:29:02.664" v="547" actId="47"/>
        <pc:sldMkLst>
          <pc:docMk/>
          <pc:sldMk cId="299203044" sldId="473"/>
        </pc:sldMkLst>
      </pc:sldChg>
      <pc:sldChg chg="modSp mod">
        <pc:chgData name="Chenarides,Lauren" userId="adbf3f91-28ff-415d-924b-37ef86f41ea6" providerId="ADAL" clId="{91C6A867-4822-4C05-B79B-B921162A7D31}" dt="2025-10-05T19:59:46.458" v="826" actId="404"/>
        <pc:sldMkLst>
          <pc:docMk/>
          <pc:sldMk cId="2657921553" sldId="483"/>
        </pc:sldMkLst>
        <pc:spChg chg="mod">
          <ac:chgData name="Chenarides,Lauren" userId="adbf3f91-28ff-415d-924b-37ef86f41ea6" providerId="ADAL" clId="{91C6A867-4822-4C05-B79B-B921162A7D31}" dt="2025-10-05T19:59:41.714" v="825" actId="20577"/>
          <ac:spMkLst>
            <pc:docMk/>
            <pc:sldMk cId="2657921553" sldId="483"/>
            <ac:spMk id="2" creationId="{2C8CC653-D1F7-2228-EA47-5C8D751378CD}"/>
          </ac:spMkLst>
        </pc:spChg>
        <pc:spChg chg="mod">
          <ac:chgData name="Chenarides,Lauren" userId="adbf3f91-28ff-415d-924b-37ef86f41ea6" providerId="ADAL" clId="{91C6A867-4822-4C05-B79B-B921162A7D31}" dt="2025-10-05T19:59:46.458" v="826" actId="404"/>
          <ac:spMkLst>
            <pc:docMk/>
            <pc:sldMk cId="2657921553" sldId="483"/>
            <ac:spMk id="3" creationId="{2A5222FD-947C-C15F-23B9-B6C403586D7D}"/>
          </ac:spMkLst>
        </pc:spChg>
      </pc:sldChg>
      <pc:sldChg chg="addSp delSp modSp mod modClrScheme chgLayout">
        <pc:chgData name="Chenarides,Lauren" userId="adbf3f91-28ff-415d-924b-37ef86f41ea6" providerId="ADAL" clId="{91C6A867-4822-4C05-B79B-B921162A7D31}" dt="2025-10-05T20:02:44.970" v="900" actId="122"/>
        <pc:sldMkLst>
          <pc:docMk/>
          <pc:sldMk cId="2228810304" sldId="484"/>
        </pc:sldMkLst>
        <pc:spChg chg="mod ord">
          <ac:chgData name="Chenarides,Lauren" userId="adbf3f91-28ff-415d-924b-37ef86f41ea6" providerId="ADAL" clId="{91C6A867-4822-4C05-B79B-B921162A7D31}" dt="2025-10-05T18:57:39.461" v="39" actId="1076"/>
          <ac:spMkLst>
            <pc:docMk/>
            <pc:sldMk cId="2228810304" sldId="484"/>
            <ac:spMk id="2" creationId="{69377808-846B-BE9F-0B6D-131980E0749A}"/>
          </ac:spMkLst>
        </pc:spChg>
        <pc:spChg chg="del mod ord">
          <ac:chgData name="Chenarides,Lauren" userId="adbf3f91-28ff-415d-924b-37ef86f41ea6" providerId="ADAL" clId="{91C6A867-4822-4C05-B79B-B921162A7D31}" dt="2025-10-05T18:57:24.846" v="33" actId="478"/>
          <ac:spMkLst>
            <pc:docMk/>
            <pc:sldMk cId="2228810304" sldId="484"/>
            <ac:spMk id="3" creationId="{5BDDA658-08BD-6DAB-7831-3AA727D1A2E1}"/>
          </ac:spMkLst>
        </pc:spChg>
        <pc:spChg chg="mod ord">
          <ac:chgData name="Chenarides,Lauren" userId="adbf3f91-28ff-415d-924b-37ef86f41ea6" providerId="ADAL" clId="{91C6A867-4822-4C05-B79B-B921162A7D31}" dt="2025-10-05T18:57:33.584" v="36" actId="26606"/>
          <ac:spMkLst>
            <pc:docMk/>
            <pc:sldMk cId="2228810304" sldId="484"/>
            <ac:spMk id="4" creationId="{79C85227-0D95-65D0-C3D5-5E4D988FF8A0}"/>
          </ac:spMkLst>
        </pc:spChg>
        <pc:spChg chg="add mod">
          <ac:chgData name="Chenarides,Lauren" userId="adbf3f91-28ff-415d-924b-37ef86f41ea6" providerId="ADAL" clId="{91C6A867-4822-4C05-B79B-B921162A7D31}" dt="2025-10-05T20:01:59.126" v="883" actId="1076"/>
          <ac:spMkLst>
            <pc:docMk/>
            <pc:sldMk cId="2228810304" sldId="484"/>
            <ac:spMk id="6" creationId="{6309EFD2-31D3-37C3-CFA8-C6DBCAD1D078}"/>
          </ac:spMkLst>
        </pc:spChg>
        <pc:spChg chg="add mod">
          <ac:chgData name="Chenarides,Lauren" userId="adbf3f91-28ff-415d-924b-37ef86f41ea6" providerId="ADAL" clId="{91C6A867-4822-4C05-B79B-B921162A7D31}" dt="2025-10-05T20:02:44.970" v="900" actId="122"/>
          <ac:spMkLst>
            <pc:docMk/>
            <pc:sldMk cId="2228810304" sldId="484"/>
            <ac:spMk id="8" creationId="{D910AD4D-617E-D202-E9FE-52EB92BD438D}"/>
          </ac:spMkLst>
        </pc:spChg>
        <pc:picChg chg="add mod">
          <ac:chgData name="Chenarides,Lauren" userId="adbf3f91-28ff-415d-924b-37ef86f41ea6" providerId="ADAL" clId="{91C6A867-4822-4C05-B79B-B921162A7D31}" dt="2025-10-05T20:02:35.782" v="896" actId="1076"/>
          <ac:picMkLst>
            <pc:docMk/>
            <pc:sldMk cId="2228810304" sldId="484"/>
            <ac:picMk id="5" creationId="{1A952C36-2C83-9F59-9B34-175FFD681D8F}"/>
          </ac:picMkLst>
        </pc:picChg>
      </pc:sldChg>
      <pc:sldChg chg="del">
        <pc:chgData name="Chenarides,Lauren" userId="adbf3f91-28ff-415d-924b-37ef86f41ea6" providerId="ADAL" clId="{91C6A867-4822-4C05-B79B-B921162A7D31}" dt="2025-10-05T19:29:02.664" v="547" actId="47"/>
        <pc:sldMkLst>
          <pc:docMk/>
          <pc:sldMk cId="3015093260" sldId="485"/>
        </pc:sldMkLst>
      </pc:sldChg>
      <pc:sldChg chg="del">
        <pc:chgData name="Chenarides,Lauren" userId="adbf3f91-28ff-415d-924b-37ef86f41ea6" providerId="ADAL" clId="{91C6A867-4822-4C05-B79B-B921162A7D31}" dt="2025-10-05T19:29:02.664" v="547" actId="47"/>
        <pc:sldMkLst>
          <pc:docMk/>
          <pc:sldMk cId="1131969018" sldId="486"/>
        </pc:sldMkLst>
      </pc:sldChg>
      <pc:sldChg chg="del">
        <pc:chgData name="Chenarides,Lauren" userId="adbf3f91-28ff-415d-924b-37ef86f41ea6" providerId="ADAL" clId="{91C6A867-4822-4C05-B79B-B921162A7D31}" dt="2025-10-05T19:29:02.664" v="547" actId="47"/>
        <pc:sldMkLst>
          <pc:docMk/>
          <pc:sldMk cId="1272344559" sldId="487"/>
        </pc:sldMkLst>
      </pc:sldChg>
      <pc:sldChg chg="del">
        <pc:chgData name="Chenarides,Lauren" userId="adbf3f91-28ff-415d-924b-37ef86f41ea6" providerId="ADAL" clId="{91C6A867-4822-4C05-B79B-B921162A7D31}" dt="2025-10-05T19:29:02.664" v="547" actId="47"/>
        <pc:sldMkLst>
          <pc:docMk/>
          <pc:sldMk cId="2982177849" sldId="488"/>
        </pc:sldMkLst>
      </pc:sldChg>
      <pc:sldChg chg="del">
        <pc:chgData name="Chenarides,Lauren" userId="adbf3f91-28ff-415d-924b-37ef86f41ea6" providerId="ADAL" clId="{91C6A867-4822-4C05-B79B-B921162A7D31}" dt="2025-10-05T19:29:02.664" v="547" actId="47"/>
        <pc:sldMkLst>
          <pc:docMk/>
          <pc:sldMk cId="3220431565" sldId="489"/>
        </pc:sldMkLst>
      </pc:sldChg>
      <pc:sldChg chg="del">
        <pc:chgData name="Chenarides,Lauren" userId="adbf3f91-28ff-415d-924b-37ef86f41ea6" providerId="ADAL" clId="{91C6A867-4822-4C05-B79B-B921162A7D31}" dt="2025-10-05T19:29:02.664" v="547" actId="47"/>
        <pc:sldMkLst>
          <pc:docMk/>
          <pc:sldMk cId="3018799642" sldId="490"/>
        </pc:sldMkLst>
      </pc:sldChg>
      <pc:sldChg chg="del">
        <pc:chgData name="Chenarides,Lauren" userId="adbf3f91-28ff-415d-924b-37ef86f41ea6" providerId="ADAL" clId="{91C6A867-4822-4C05-B79B-B921162A7D31}" dt="2025-10-05T19:29:02.664" v="547" actId="47"/>
        <pc:sldMkLst>
          <pc:docMk/>
          <pc:sldMk cId="4087076009" sldId="491"/>
        </pc:sldMkLst>
      </pc:sldChg>
      <pc:sldChg chg="del">
        <pc:chgData name="Chenarides,Lauren" userId="adbf3f91-28ff-415d-924b-37ef86f41ea6" providerId="ADAL" clId="{91C6A867-4822-4C05-B79B-B921162A7D31}" dt="2025-10-05T19:29:02.664" v="547" actId="47"/>
        <pc:sldMkLst>
          <pc:docMk/>
          <pc:sldMk cId="2758764121" sldId="492"/>
        </pc:sldMkLst>
      </pc:sldChg>
      <pc:sldChg chg="del">
        <pc:chgData name="Chenarides,Lauren" userId="adbf3f91-28ff-415d-924b-37ef86f41ea6" providerId="ADAL" clId="{91C6A867-4822-4C05-B79B-B921162A7D31}" dt="2025-10-05T19:29:02.664" v="547" actId="47"/>
        <pc:sldMkLst>
          <pc:docMk/>
          <pc:sldMk cId="4112796906" sldId="493"/>
        </pc:sldMkLst>
      </pc:sldChg>
      <pc:sldChg chg="del">
        <pc:chgData name="Chenarides,Lauren" userId="adbf3f91-28ff-415d-924b-37ef86f41ea6" providerId="ADAL" clId="{91C6A867-4822-4C05-B79B-B921162A7D31}" dt="2025-10-05T19:29:02.664" v="547" actId="47"/>
        <pc:sldMkLst>
          <pc:docMk/>
          <pc:sldMk cId="778671730" sldId="495"/>
        </pc:sldMkLst>
      </pc:sldChg>
      <pc:sldChg chg="del">
        <pc:chgData name="Chenarides,Lauren" userId="adbf3f91-28ff-415d-924b-37ef86f41ea6" providerId="ADAL" clId="{91C6A867-4822-4C05-B79B-B921162A7D31}" dt="2025-10-05T19:29:02.664" v="547" actId="47"/>
        <pc:sldMkLst>
          <pc:docMk/>
          <pc:sldMk cId="2683261499" sldId="496"/>
        </pc:sldMkLst>
      </pc:sldChg>
      <pc:sldChg chg="del">
        <pc:chgData name="Chenarides,Lauren" userId="adbf3f91-28ff-415d-924b-37ef86f41ea6" providerId="ADAL" clId="{91C6A867-4822-4C05-B79B-B921162A7D31}" dt="2025-10-05T19:29:02.664" v="547" actId="47"/>
        <pc:sldMkLst>
          <pc:docMk/>
          <pc:sldMk cId="1476569895" sldId="497"/>
        </pc:sldMkLst>
      </pc:sldChg>
      <pc:sldChg chg="del">
        <pc:chgData name="Chenarides,Lauren" userId="adbf3f91-28ff-415d-924b-37ef86f41ea6" providerId="ADAL" clId="{91C6A867-4822-4C05-B79B-B921162A7D31}" dt="2025-10-05T19:29:02.664" v="547" actId="47"/>
        <pc:sldMkLst>
          <pc:docMk/>
          <pc:sldMk cId="4017606748" sldId="498"/>
        </pc:sldMkLst>
      </pc:sldChg>
      <pc:sldChg chg="del">
        <pc:chgData name="Chenarides,Lauren" userId="adbf3f91-28ff-415d-924b-37ef86f41ea6" providerId="ADAL" clId="{91C6A867-4822-4C05-B79B-B921162A7D31}" dt="2025-10-05T19:29:02.664" v="547" actId="47"/>
        <pc:sldMkLst>
          <pc:docMk/>
          <pc:sldMk cId="4014275254" sldId="499"/>
        </pc:sldMkLst>
      </pc:sldChg>
      <pc:sldChg chg="del">
        <pc:chgData name="Chenarides,Lauren" userId="adbf3f91-28ff-415d-924b-37ef86f41ea6" providerId="ADAL" clId="{91C6A867-4822-4C05-B79B-B921162A7D31}" dt="2025-10-05T19:29:02.664" v="547" actId="47"/>
        <pc:sldMkLst>
          <pc:docMk/>
          <pc:sldMk cId="1220242851" sldId="500"/>
        </pc:sldMkLst>
      </pc:sldChg>
      <pc:sldChg chg="del">
        <pc:chgData name="Chenarides,Lauren" userId="adbf3f91-28ff-415d-924b-37ef86f41ea6" providerId="ADAL" clId="{91C6A867-4822-4C05-B79B-B921162A7D31}" dt="2025-10-05T19:29:02.664" v="547" actId="47"/>
        <pc:sldMkLst>
          <pc:docMk/>
          <pc:sldMk cId="2419405109" sldId="501"/>
        </pc:sldMkLst>
      </pc:sldChg>
      <pc:sldChg chg="del ord">
        <pc:chgData name="Chenarides,Lauren" userId="adbf3f91-28ff-415d-924b-37ef86f41ea6" providerId="ADAL" clId="{91C6A867-4822-4C05-B79B-B921162A7D31}" dt="2025-10-05T19:58:04.435" v="673" actId="47"/>
        <pc:sldMkLst>
          <pc:docMk/>
          <pc:sldMk cId="1079732102" sldId="502"/>
        </pc:sldMkLst>
      </pc:sldChg>
      <pc:sldChg chg="del">
        <pc:chgData name="Chenarides,Lauren" userId="adbf3f91-28ff-415d-924b-37ef86f41ea6" providerId="ADAL" clId="{91C6A867-4822-4C05-B79B-B921162A7D31}" dt="2025-10-05T19:29:02.664" v="547" actId="47"/>
        <pc:sldMkLst>
          <pc:docMk/>
          <pc:sldMk cId="2363998846" sldId="503"/>
        </pc:sldMkLst>
      </pc:sldChg>
      <pc:sldChg chg="del">
        <pc:chgData name="Chenarides,Lauren" userId="adbf3f91-28ff-415d-924b-37ef86f41ea6" providerId="ADAL" clId="{91C6A867-4822-4C05-B79B-B921162A7D31}" dt="2025-10-05T19:29:02.664" v="547" actId="47"/>
        <pc:sldMkLst>
          <pc:docMk/>
          <pc:sldMk cId="469390148" sldId="504"/>
        </pc:sldMkLst>
      </pc:sldChg>
      <pc:sldChg chg="del">
        <pc:chgData name="Chenarides,Lauren" userId="adbf3f91-28ff-415d-924b-37ef86f41ea6" providerId="ADAL" clId="{91C6A867-4822-4C05-B79B-B921162A7D31}" dt="2025-10-05T19:29:02.664" v="547" actId="47"/>
        <pc:sldMkLst>
          <pc:docMk/>
          <pc:sldMk cId="3349832916" sldId="505"/>
        </pc:sldMkLst>
      </pc:sldChg>
      <pc:sldChg chg="modSp add mod ord">
        <pc:chgData name="Chenarides,Lauren" userId="adbf3f91-28ff-415d-924b-37ef86f41ea6" providerId="ADAL" clId="{91C6A867-4822-4C05-B79B-B921162A7D31}" dt="2025-10-05T20:57:29.508" v="2309" actId="20577"/>
        <pc:sldMkLst>
          <pc:docMk/>
          <pc:sldMk cId="821718656" sldId="506"/>
        </pc:sldMkLst>
        <pc:spChg chg="mod">
          <ac:chgData name="Chenarides,Lauren" userId="adbf3f91-28ff-415d-924b-37ef86f41ea6" providerId="ADAL" clId="{91C6A867-4822-4C05-B79B-B921162A7D31}" dt="2025-10-05T18:58:16.355" v="51"/>
          <ac:spMkLst>
            <pc:docMk/>
            <pc:sldMk cId="821718656" sldId="506"/>
            <ac:spMk id="2" creationId="{EFB79E33-AFFD-B2F3-8E60-1DAD5353377C}"/>
          </ac:spMkLst>
        </pc:spChg>
        <pc:spChg chg="mod">
          <ac:chgData name="Chenarides,Lauren" userId="adbf3f91-28ff-415d-924b-37ef86f41ea6" providerId="ADAL" clId="{91C6A867-4822-4C05-B79B-B921162A7D31}" dt="2025-10-05T20:57:29.508" v="2309" actId="20577"/>
          <ac:spMkLst>
            <pc:docMk/>
            <pc:sldMk cId="821718656" sldId="506"/>
            <ac:spMk id="3" creationId="{4D766966-85C7-4606-549E-B9BB9543A60B}"/>
          </ac:spMkLst>
        </pc:spChg>
      </pc:sldChg>
      <pc:sldChg chg="modSp add mod">
        <pc:chgData name="Chenarides,Lauren" userId="adbf3f91-28ff-415d-924b-37ef86f41ea6" providerId="ADAL" clId="{91C6A867-4822-4C05-B79B-B921162A7D31}" dt="2025-10-05T20:14:47.664" v="1293" actId="6549"/>
        <pc:sldMkLst>
          <pc:docMk/>
          <pc:sldMk cId="4094913534" sldId="507"/>
        </pc:sldMkLst>
        <pc:spChg chg="mod">
          <ac:chgData name="Chenarides,Lauren" userId="adbf3f91-28ff-415d-924b-37ef86f41ea6" providerId="ADAL" clId="{91C6A867-4822-4C05-B79B-B921162A7D31}" dt="2025-10-05T18:58:32.803" v="54"/>
          <ac:spMkLst>
            <pc:docMk/>
            <pc:sldMk cId="4094913534" sldId="507"/>
            <ac:spMk id="2" creationId="{3E0F8BBF-F1E1-E75F-8B6A-CBBF7B06529B}"/>
          </ac:spMkLst>
        </pc:spChg>
        <pc:spChg chg="mod">
          <ac:chgData name="Chenarides,Lauren" userId="adbf3f91-28ff-415d-924b-37ef86f41ea6" providerId="ADAL" clId="{91C6A867-4822-4C05-B79B-B921162A7D31}" dt="2025-10-05T20:14:47.664" v="1293" actId="6549"/>
          <ac:spMkLst>
            <pc:docMk/>
            <pc:sldMk cId="4094913534" sldId="507"/>
            <ac:spMk id="3" creationId="{B78A3DAB-F46D-EB7C-5DE2-F9C5EF984DC5}"/>
          </ac:spMkLst>
        </pc:spChg>
      </pc:sldChg>
      <pc:sldChg chg="modSp add mod ord">
        <pc:chgData name="Chenarides,Lauren" userId="adbf3f91-28ff-415d-924b-37ef86f41ea6" providerId="ADAL" clId="{91C6A867-4822-4C05-B79B-B921162A7D31}" dt="2025-10-05T20:12:19.511" v="1228" actId="20577"/>
        <pc:sldMkLst>
          <pc:docMk/>
          <pc:sldMk cId="2853161942" sldId="508"/>
        </pc:sldMkLst>
        <pc:spChg chg="mod">
          <ac:chgData name="Chenarides,Lauren" userId="adbf3f91-28ff-415d-924b-37ef86f41ea6" providerId="ADAL" clId="{91C6A867-4822-4C05-B79B-B921162A7D31}" dt="2025-10-05T20:12:03.222" v="1218" actId="6549"/>
          <ac:spMkLst>
            <pc:docMk/>
            <pc:sldMk cId="2853161942" sldId="508"/>
            <ac:spMk id="2" creationId="{A19A6594-D15F-A59F-28DC-9C2852EC8759}"/>
          </ac:spMkLst>
        </pc:spChg>
        <pc:spChg chg="mod">
          <ac:chgData name="Chenarides,Lauren" userId="adbf3f91-28ff-415d-924b-37ef86f41ea6" providerId="ADAL" clId="{91C6A867-4822-4C05-B79B-B921162A7D31}" dt="2025-10-05T20:12:19.511" v="1228" actId="20577"/>
          <ac:spMkLst>
            <pc:docMk/>
            <pc:sldMk cId="2853161942" sldId="508"/>
            <ac:spMk id="3" creationId="{A0DA80AF-7C39-A8CE-5102-910C2DDFCAE6}"/>
          </ac:spMkLst>
        </pc:spChg>
      </pc:sldChg>
      <pc:sldChg chg="modSp add mod">
        <pc:chgData name="Chenarides,Lauren" userId="adbf3f91-28ff-415d-924b-37ef86f41ea6" providerId="ADAL" clId="{91C6A867-4822-4C05-B79B-B921162A7D31}" dt="2025-10-05T20:14:58.012" v="1294" actId="113"/>
        <pc:sldMkLst>
          <pc:docMk/>
          <pc:sldMk cId="3872127748" sldId="509"/>
        </pc:sldMkLst>
        <pc:spChg chg="mod">
          <ac:chgData name="Chenarides,Lauren" userId="adbf3f91-28ff-415d-924b-37ef86f41ea6" providerId="ADAL" clId="{91C6A867-4822-4C05-B79B-B921162A7D31}" dt="2025-10-05T18:59:00.341" v="60"/>
          <ac:spMkLst>
            <pc:docMk/>
            <pc:sldMk cId="3872127748" sldId="509"/>
            <ac:spMk id="2" creationId="{D83EAC7F-CDE1-907E-4B78-A5C3AFD62443}"/>
          </ac:spMkLst>
        </pc:spChg>
        <pc:spChg chg="mod">
          <ac:chgData name="Chenarides,Lauren" userId="adbf3f91-28ff-415d-924b-37ef86f41ea6" providerId="ADAL" clId="{91C6A867-4822-4C05-B79B-B921162A7D31}" dt="2025-10-05T20:14:58.012" v="1294" actId="113"/>
          <ac:spMkLst>
            <pc:docMk/>
            <pc:sldMk cId="3872127748" sldId="509"/>
            <ac:spMk id="3" creationId="{619C461F-069A-FDF5-54B2-C2EE2E508E61}"/>
          </ac:spMkLst>
        </pc:spChg>
      </pc:sldChg>
      <pc:sldChg chg="modSp add mod ord">
        <pc:chgData name="Chenarides,Lauren" userId="adbf3f91-28ff-415d-924b-37ef86f41ea6" providerId="ADAL" clId="{91C6A867-4822-4C05-B79B-B921162A7D31}" dt="2025-10-05T20:15:19.052" v="1302"/>
        <pc:sldMkLst>
          <pc:docMk/>
          <pc:sldMk cId="551726998" sldId="510"/>
        </pc:sldMkLst>
        <pc:spChg chg="mod">
          <ac:chgData name="Chenarides,Lauren" userId="adbf3f91-28ff-415d-924b-37ef86f41ea6" providerId="ADAL" clId="{91C6A867-4822-4C05-B79B-B921162A7D31}" dt="2025-10-05T18:59:19.870" v="66"/>
          <ac:spMkLst>
            <pc:docMk/>
            <pc:sldMk cId="551726998" sldId="510"/>
            <ac:spMk id="2" creationId="{E3770079-8C6A-CFA4-9F96-333400A118B9}"/>
          </ac:spMkLst>
        </pc:spChg>
        <pc:spChg chg="mod">
          <ac:chgData name="Chenarides,Lauren" userId="adbf3f91-28ff-415d-924b-37ef86f41ea6" providerId="ADAL" clId="{91C6A867-4822-4C05-B79B-B921162A7D31}" dt="2025-10-05T20:15:07.745" v="1296" actId="20577"/>
          <ac:spMkLst>
            <pc:docMk/>
            <pc:sldMk cId="551726998" sldId="510"/>
            <ac:spMk id="3" creationId="{F1C97988-EFCC-DD12-7070-38B8DA3BFB55}"/>
          </ac:spMkLst>
        </pc:spChg>
      </pc:sldChg>
      <pc:sldChg chg="modSp add mod">
        <pc:chgData name="Chenarides,Lauren" userId="adbf3f91-28ff-415d-924b-37ef86f41ea6" providerId="ADAL" clId="{91C6A867-4822-4C05-B79B-B921162A7D31}" dt="2025-10-05T20:15:23.041" v="1303" actId="404"/>
        <pc:sldMkLst>
          <pc:docMk/>
          <pc:sldMk cId="943589261" sldId="511"/>
        </pc:sldMkLst>
        <pc:spChg chg="mod">
          <ac:chgData name="Chenarides,Lauren" userId="adbf3f91-28ff-415d-924b-37ef86f41ea6" providerId="ADAL" clId="{91C6A867-4822-4C05-B79B-B921162A7D31}" dt="2025-10-05T18:59:34.966" v="71"/>
          <ac:spMkLst>
            <pc:docMk/>
            <pc:sldMk cId="943589261" sldId="511"/>
            <ac:spMk id="2" creationId="{A3E0627C-1DB0-05B7-CECE-AA4883EFCA86}"/>
          </ac:spMkLst>
        </pc:spChg>
        <pc:spChg chg="mod">
          <ac:chgData name="Chenarides,Lauren" userId="adbf3f91-28ff-415d-924b-37ef86f41ea6" providerId="ADAL" clId="{91C6A867-4822-4C05-B79B-B921162A7D31}" dt="2025-10-05T20:15:23.041" v="1303" actId="404"/>
          <ac:spMkLst>
            <pc:docMk/>
            <pc:sldMk cId="943589261" sldId="511"/>
            <ac:spMk id="3" creationId="{FAF82330-02C5-71FF-7670-90840356936F}"/>
          </ac:spMkLst>
        </pc:spChg>
      </pc:sldChg>
      <pc:sldChg chg="modSp add mod">
        <pc:chgData name="Chenarides,Lauren" userId="adbf3f91-28ff-415d-924b-37ef86f41ea6" providerId="ADAL" clId="{91C6A867-4822-4C05-B79B-B921162A7D31}" dt="2025-10-05T19:18:38.532" v="369" actId="113"/>
        <pc:sldMkLst>
          <pc:docMk/>
          <pc:sldMk cId="3266902125" sldId="512"/>
        </pc:sldMkLst>
        <pc:spChg chg="mod">
          <ac:chgData name="Chenarides,Lauren" userId="adbf3f91-28ff-415d-924b-37ef86f41ea6" providerId="ADAL" clId="{91C6A867-4822-4C05-B79B-B921162A7D31}" dt="2025-10-05T18:59:48.230" v="74"/>
          <ac:spMkLst>
            <pc:docMk/>
            <pc:sldMk cId="3266902125" sldId="512"/>
            <ac:spMk id="2" creationId="{71C7B0BE-E5BE-2555-F91D-B9386C66B76D}"/>
          </ac:spMkLst>
        </pc:spChg>
        <pc:spChg chg="mod">
          <ac:chgData name="Chenarides,Lauren" userId="adbf3f91-28ff-415d-924b-37ef86f41ea6" providerId="ADAL" clId="{91C6A867-4822-4C05-B79B-B921162A7D31}" dt="2025-10-05T19:18:38.532" v="369" actId="113"/>
          <ac:spMkLst>
            <pc:docMk/>
            <pc:sldMk cId="3266902125" sldId="512"/>
            <ac:spMk id="3" creationId="{89F3EEAE-83A3-6C1F-6F80-D50F1EEFB460}"/>
          </ac:spMkLst>
        </pc:spChg>
      </pc:sldChg>
      <pc:sldChg chg="addSp delSp modSp add mod modShow">
        <pc:chgData name="Chenarides,Lauren" userId="adbf3f91-28ff-415d-924b-37ef86f41ea6" providerId="ADAL" clId="{91C6A867-4822-4C05-B79B-B921162A7D31}" dt="2025-10-05T20:15:43.837" v="1304" actId="729"/>
        <pc:sldMkLst>
          <pc:docMk/>
          <pc:sldMk cId="2581536127" sldId="513"/>
        </pc:sldMkLst>
        <pc:spChg chg="mod">
          <ac:chgData name="Chenarides,Lauren" userId="adbf3f91-28ff-415d-924b-37ef86f41ea6" providerId="ADAL" clId="{91C6A867-4822-4C05-B79B-B921162A7D31}" dt="2025-10-05T19:00:04.871" v="79"/>
          <ac:spMkLst>
            <pc:docMk/>
            <pc:sldMk cId="2581536127" sldId="513"/>
            <ac:spMk id="2" creationId="{D1EF035F-0584-1AAF-9A35-3A7C9C8419CB}"/>
          </ac:spMkLst>
        </pc:spChg>
        <pc:spChg chg="del">
          <ac:chgData name="Chenarides,Lauren" userId="adbf3f91-28ff-415d-924b-37ef86f41ea6" providerId="ADAL" clId="{91C6A867-4822-4C05-B79B-B921162A7D31}" dt="2025-10-05T19:00:10.845" v="80" actId="478"/>
          <ac:spMkLst>
            <pc:docMk/>
            <pc:sldMk cId="2581536127" sldId="513"/>
            <ac:spMk id="3" creationId="{7A96C04D-78AD-47DA-E956-E4D4DC4EB3DE}"/>
          </ac:spMkLst>
        </pc:spChg>
        <pc:spChg chg="add del mod">
          <ac:chgData name="Chenarides,Lauren" userId="adbf3f91-28ff-415d-924b-37ef86f41ea6" providerId="ADAL" clId="{91C6A867-4822-4C05-B79B-B921162A7D31}" dt="2025-10-05T19:00:19.072" v="81"/>
          <ac:spMkLst>
            <pc:docMk/>
            <pc:sldMk cId="2581536127" sldId="513"/>
            <ac:spMk id="6" creationId="{C831B12B-EE22-20E4-C77D-777F456EEC62}"/>
          </ac:spMkLst>
        </pc:spChg>
        <pc:graphicFrameChg chg="add mod modGraphic">
          <ac:chgData name="Chenarides,Lauren" userId="adbf3f91-28ff-415d-924b-37ef86f41ea6" providerId="ADAL" clId="{91C6A867-4822-4C05-B79B-B921162A7D31}" dt="2025-10-05T19:18:53.956" v="372" actId="404"/>
          <ac:graphicFrameMkLst>
            <pc:docMk/>
            <pc:sldMk cId="2581536127" sldId="513"/>
            <ac:graphicFrameMk id="7" creationId="{C9B3B3DA-1438-1966-66F6-681B220F1783}"/>
          </ac:graphicFrameMkLst>
        </pc:graphicFrameChg>
      </pc:sldChg>
      <pc:sldChg chg="add del">
        <pc:chgData name="Chenarides,Lauren" userId="adbf3f91-28ff-415d-924b-37ef86f41ea6" providerId="ADAL" clId="{91C6A867-4822-4C05-B79B-B921162A7D31}" dt="2025-10-05T19:00:35.440" v="91" actId="2890"/>
        <pc:sldMkLst>
          <pc:docMk/>
          <pc:sldMk cId="2749522147" sldId="514"/>
        </pc:sldMkLst>
      </pc:sldChg>
      <pc:sldChg chg="modSp add mod ord">
        <pc:chgData name="Chenarides,Lauren" userId="adbf3f91-28ff-415d-924b-37ef86f41ea6" providerId="ADAL" clId="{91C6A867-4822-4C05-B79B-B921162A7D31}" dt="2025-10-05T20:16:11.155" v="1306" actId="14100"/>
        <pc:sldMkLst>
          <pc:docMk/>
          <pc:sldMk cId="3426824004" sldId="514"/>
        </pc:sldMkLst>
        <pc:spChg chg="mod">
          <ac:chgData name="Chenarides,Lauren" userId="adbf3f91-28ff-415d-924b-37ef86f41ea6" providerId="ADAL" clId="{91C6A867-4822-4C05-B79B-B921162A7D31}" dt="2025-10-05T19:00:44.168" v="95"/>
          <ac:spMkLst>
            <pc:docMk/>
            <pc:sldMk cId="3426824004" sldId="514"/>
            <ac:spMk id="2" creationId="{F0BA2855-487C-AF76-414F-9E8832A4B1DC}"/>
          </ac:spMkLst>
        </pc:spChg>
        <pc:spChg chg="mod">
          <ac:chgData name="Chenarides,Lauren" userId="adbf3f91-28ff-415d-924b-37ef86f41ea6" providerId="ADAL" clId="{91C6A867-4822-4C05-B79B-B921162A7D31}" dt="2025-10-05T20:16:11.155" v="1306" actId="14100"/>
          <ac:spMkLst>
            <pc:docMk/>
            <pc:sldMk cId="3426824004" sldId="514"/>
            <ac:spMk id="3" creationId="{3A5D1956-C1A3-F7D3-D809-E3A49BAF4D47}"/>
          </ac:spMkLst>
        </pc:spChg>
      </pc:sldChg>
      <pc:sldChg chg="modSp add mod">
        <pc:chgData name="Chenarides,Lauren" userId="adbf3f91-28ff-415d-924b-37ef86f41ea6" providerId="ADAL" clId="{91C6A867-4822-4C05-B79B-B921162A7D31}" dt="2025-10-05T19:19:34.117" v="377" actId="113"/>
        <pc:sldMkLst>
          <pc:docMk/>
          <pc:sldMk cId="865968462" sldId="515"/>
        </pc:sldMkLst>
        <pc:spChg chg="mod">
          <ac:chgData name="Chenarides,Lauren" userId="adbf3f91-28ff-415d-924b-37ef86f41ea6" providerId="ADAL" clId="{91C6A867-4822-4C05-B79B-B921162A7D31}" dt="2025-10-05T19:00:58.153" v="98"/>
          <ac:spMkLst>
            <pc:docMk/>
            <pc:sldMk cId="865968462" sldId="515"/>
            <ac:spMk id="2" creationId="{E364F4F8-FEE2-59A8-7C3D-1DD91F5D8623}"/>
          </ac:spMkLst>
        </pc:spChg>
        <pc:spChg chg="mod">
          <ac:chgData name="Chenarides,Lauren" userId="adbf3f91-28ff-415d-924b-37ef86f41ea6" providerId="ADAL" clId="{91C6A867-4822-4C05-B79B-B921162A7D31}" dt="2025-10-05T19:19:34.117" v="377" actId="113"/>
          <ac:spMkLst>
            <pc:docMk/>
            <pc:sldMk cId="865968462" sldId="515"/>
            <ac:spMk id="3" creationId="{2EE9FA85-07F9-AD99-4B76-0FA99EFF1F42}"/>
          </ac:spMkLst>
        </pc:spChg>
      </pc:sldChg>
      <pc:sldChg chg="addSp delSp modSp add mod delAnim modAnim">
        <pc:chgData name="Chenarides,Lauren" userId="adbf3f91-28ff-415d-924b-37ef86f41ea6" providerId="ADAL" clId="{91C6A867-4822-4C05-B79B-B921162A7D31}" dt="2025-10-05T20:19:08.135" v="1390" actId="20577"/>
        <pc:sldMkLst>
          <pc:docMk/>
          <pc:sldMk cId="651674200" sldId="516"/>
        </pc:sldMkLst>
        <pc:spChg chg="mod">
          <ac:chgData name="Chenarides,Lauren" userId="adbf3f91-28ff-415d-924b-37ef86f41ea6" providerId="ADAL" clId="{91C6A867-4822-4C05-B79B-B921162A7D31}" dt="2025-10-05T20:19:08.135" v="1390" actId="20577"/>
          <ac:spMkLst>
            <pc:docMk/>
            <pc:sldMk cId="651674200" sldId="516"/>
            <ac:spMk id="2" creationId="{C9799341-6C47-1532-5CD9-46872160327E}"/>
          </ac:spMkLst>
        </pc:spChg>
        <pc:spChg chg="mod">
          <ac:chgData name="Chenarides,Lauren" userId="adbf3f91-28ff-415d-924b-37ef86f41ea6" providerId="ADAL" clId="{91C6A867-4822-4C05-B79B-B921162A7D31}" dt="2025-10-05T20:18:52.676" v="1372" actId="113"/>
          <ac:spMkLst>
            <pc:docMk/>
            <pc:sldMk cId="651674200" sldId="516"/>
            <ac:spMk id="3" creationId="{33248488-A99F-3F51-617C-697143A72365}"/>
          </ac:spMkLst>
        </pc:spChg>
        <pc:spChg chg="add mod">
          <ac:chgData name="Chenarides,Lauren" userId="adbf3f91-28ff-415d-924b-37ef86f41ea6" providerId="ADAL" clId="{91C6A867-4822-4C05-B79B-B921162A7D31}" dt="2025-10-05T19:19:56.870" v="383" actId="404"/>
          <ac:spMkLst>
            <pc:docMk/>
            <pc:sldMk cId="651674200" sldId="516"/>
            <ac:spMk id="5" creationId="{A4ABB2BC-A81B-0345-E591-EAB484BB9B16}"/>
          </ac:spMkLst>
        </pc:spChg>
        <pc:picChg chg="add del mod">
          <ac:chgData name="Chenarides,Lauren" userId="adbf3f91-28ff-415d-924b-37ef86f41ea6" providerId="ADAL" clId="{91C6A867-4822-4C05-B79B-B921162A7D31}" dt="2025-10-05T20:17:56.842" v="1314" actId="21"/>
          <ac:picMkLst>
            <pc:docMk/>
            <pc:sldMk cId="651674200" sldId="516"/>
            <ac:picMk id="6" creationId="{5D5C6C9F-2534-EFB0-6369-308B14E63365}"/>
          </ac:picMkLst>
        </pc:picChg>
      </pc:sldChg>
      <pc:sldChg chg="delSp modSp add mod ord">
        <pc:chgData name="Chenarides,Lauren" userId="adbf3f91-28ff-415d-924b-37ef86f41ea6" providerId="ADAL" clId="{91C6A867-4822-4C05-B79B-B921162A7D31}" dt="2025-10-05T20:33:32.621" v="1853" actId="6549"/>
        <pc:sldMkLst>
          <pc:docMk/>
          <pc:sldMk cId="3245139500" sldId="517"/>
        </pc:sldMkLst>
        <pc:spChg chg="mod">
          <ac:chgData name="Chenarides,Lauren" userId="adbf3f91-28ff-415d-924b-37ef86f41ea6" providerId="ADAL" clId="{91C6A867-4822-4C05-B79B-B921162A7D31}" dt="2025-10-05T20:33:32.621" v="1853" actId="6549"/>
          <ac:spMkLst>
            <pc:docMk/>
            <pc:sldMk cId="3245139500" sldId="517"/>
            <ac:spMk id="2" creationId="{968861D4-A1BC-226B-BD9A-25577E3BDD25}"/>
          </ac:spMkLst>
        </pc:spChg>
        <pc:spChg chg="mod">
          <ac:chgData name="Chenarides,Lauren" userId="adbf3f91-28ff-415d-924b-37ef86f41ea6" providerId="ADAL" clId="{91C6A867-4822-4C05-B79B-B921162A7D31}" dt="2025-10-05T19:20:10.885" v="385" actId="15"/>
          <ac:spMkLst>
            <pc:docMk/>
            <pc:sldMk cId="3245139500" sldId="517"/>
            <ac:spMk id="3" creationId="{D1042D5F-BD05-08EB-CCDF-52C58EB485A2}"/>
          </ac:spMkLst>
        </pc:spChg>
        <pc:spChg chg="del">
          <ac:chgData name="Chenarides,Lauren" userId="adbf3f91-28ff-415d-924b-37ef86f41ea6" providerId="ADAL" clId="{91C6A867-4822-4C05-B79B-B921162A7D31}" dt="2025-10-05T19:02:07.965" v="121" actId="478"/>
          <ac:spMkLst>
            <pc:docMk/>
            <pc:sldMk cId="3245139500" sldId="517"/>
            <ac:spMk id="5" creationId="{45F16ED7-235C-4D37-E654-92BA7E8DD5C7}"/>
          </ac:spMkLst>
        </pc:spChg>
      </pc:sldChg>
      <pc:sldChg chg="modSp add mod modShow">
        <pc:chgData name="Chenarides,Lauren" userId="adbf3f91-28ff-415d-924b-37ef86f41ea6" providerId="ADAL" clId="{91C6A867-4822-4C05-B79B-B921162A7D31}" dt="2025-10-05T20:24:27.799" v="1649" actId="6549"/>
        <pc:sldMkLst>
          <pc:docMk/>
          <pc:sldMk cId="127650750" sldId="518"/>
        </pc:sldMkLst>
        <pc:spChg chg="mod">
          <ac:chgData name="Chenarides,Lauren" userId="adbf3f91-28ff-415d-924b-37ef86f41ea6" providerId="ADAL" clId="{91C6A867-4822-4C05-B79B-B921162A7D31}" dt="2025-10-05T20:24:27.799" v="1649" actId="6549"/>
          <ac:spMkLst>
            <pc:docMk/>
            <pc:sldMk cId="127650750" sldId="518"/>
            <ac:spMk id="2" creationId="{68E93AD9-062E-2B4E-81F2-F19F6D8B631E}"/>
          </ac:spMkLst>
        </pc:spChg>
        <pc:spChg chg="mod">
          <ac:chgData name="Chenarides,Lauren" userId="adbf3f91-28ff-415d-924b-37ef86f41ea6" providerId="ADAL" clId="{91C6A867-4822-4C05-B79B-B921162A7D31}" dt="2025-10-05T20:24:11.294" v="1648" actId="6549"/>
          <ac:spMkLst>
            <pc:docMk/>
            <pc:sldMk cId="127650750" sldId="518"/>
            <ac:spMk id="3" creationId="{BCAE3A3A-08CF-8807-864F-0FF555038E99}"/>
          </ac:spMkLst>
        </pc:spChg>
      </pc:sldChg>
      <pc:sldChg chg="modSp add del mod modShow">
        <pc:chgData name="Chenarides,Lauren" userId="adbf3f91-28ff-415d-924b-37ef86f41ea6" providerId="ADAL" clId="{91C6A867-4822-4C05-B79B-B921162A7D31}" dt="2025-10-05T20:32:19.035" v="1839" actId="47"/>
        <pc:sldMkLst>
          <pc:docMk/>
          <pc:sldMk cId="1361957201" sldId="519"/>
        </pc:sldMkLst>
        <pc:spChg chg="mod">
          <ac:chgData name="Chenarides,Lauren" userId="adbf3f91-28ff-415d-924b-37ef86f41ea6" providerId="ADAL" clId="{91C6A867-4822-4C05-B79B-B921162A7D31}" dt="2025-10-05T19:02:30.947" v="126"/>
          <ac:spMkLst>
            <pc:docMk/>
            <pc:sldMk cId="1361957201" sldId="519"/>
            <ac:spMk id="2" creationId="{18D7A7EB-F4D6-2C13-C756-24903E053548}"/>
          </ac:spMkLst>
        </pc:spChg>
        <pc:spChg chg="mod">
          <ac:chgData name="Chenarides,Lauren" userId="adbf3f91-28ff-415d-924b-37ef86f41ea6" providerId="ADAL" clId="{91C6A867-4822-4C05-B79B-B921162A7D31}" dt="2025-10-05T19:02:34.020" v="127"/>
          <ac:spMkLst>
            <pc:docMk/>
            <pc:sldMk cId="1361957201" sldId="519"/>
            <ac:spMk id="3" creationId="{F243794A-9D57-6208-75A2-0E72786531B9}"/>
          </ac:spMkLst>
        </pc:spChg>
      </pc:sldChg>
      <pc:sldChg chg="modSp add del mod modShow">
        <pc:chgData name="Chenarides,Lauren" userId="adbf3f91-28ff-415d-924b-37ef86f41ea6" providerId="ADAL" clId="{91C6A867-4822-4C05-B79B-B921162A7D31}" dt="2025-10-05T20:32:19.035" v="1839" actId="47"/>
        <pc:sldMkLst>
          <pc:docMk/>
          <pc:sldMk cId="3262968876" sldId="520"/>
        </pc:sldMkLst>
        <pc:spChg chg="mod">
          <ac:chgData name="Chenarides,Lauren" userId="adbf3f91-28ff-415d-924b-37ef86f41ea6" providerId="ADAL" clId="{91C6A867-4822-4C05-B79B-B921162A7D31}" dt="2025-10-05T19:02:43.708" v="129"/>
          <ac:spMkLst>
            <pc:docMk/>
            <pc:sldMk cId="3262968876" sldId="520"/>
            <ac:spMk id="2" creationId="{04C2784E-07AB-15D2-1A92-FDB67C56CD27}"/>
          </ac:spMkLst>
        </pc:spChg>
        <pc:spChg chg="mod">
          <ac:chgData name="Chenarides,Lauren" userId="adbf3f91-28ff-415d-924b-37ef86f41ea6" providerId="ADAL" clId="{91C6A867-4822-4C05-B79B-B921162A7D31}" dt="2025-10-05T19:02:46.860" v="130"/>
          <ac:spMkLst>
            <pc:docMk/>
            <pc:sldMk cId="3262968876" sldId="520"/>
            <ac:spMk id="3" creationId="{E268A2BD-4447-2026-B36A-F143FECE4AE4}"/>
          </ac:spMkLst>
        </pc:spChg>
      </pc:sldChg>
      <pc:sldChg chg="modSp add del mod modShow">
        <pc:chgData name="Chenarides,Lauren" userId="adbf3f91-28ff-415d-924b-37ef86f41ea6" providerId="ADAL" clId="{91C6A867-4822-4C05-B79B-B921162A7D31}" dt="2025-10-05T20:32:19.035" v="1839" actId="47"/>
        <pc:sldMkLst>
          <pc:docMk/>
          <pc:sldMk cId="3835240494" sldId="521"/>
        </pc:sldMkLst>
        <pc:spChg chg="mod">
          <ac:chgData name="Chenarides,Lauren" userId="adbf3f91-28ff-415d-924b-37ef86f41ea6" providerId="ADAL" clId="{91C6A867-4822-4C05-B79B-B921162A7D31}" dt="2025-10-05T19:02:56.181" v="132"/>
          <ac:spMkLst>
            <pc:docMk/>
            <pc:sldMk cId="3835240494" sldId="521"/>
            <ac:spMk id="2" creationId="{5ED72F24-0F7B-1EB2-383C-11285C75E3AB}"/>
          </ac:spMkLst>
        </pc:spChg>
        <pc:spChg chg="mod">
          <ac:chgData name="Chenarides,Lauren" userId="adbf3f91-28ff-415d-924b-37ef86f41ea6" providerId="ADAL" clId="{91C6A867-4822-4C05-B79B-B921162A7D31}" dt="2025-10-05T19:02:59.832" v="133"/>
          <ac:spMkLst>
            <pc:docMk/>
            <pc:sldMk cId="3835240494" sldId="521"/>
            <ac:spMk id="3" creationId="{663CDD77-91DD-6B4D-0EB8-855BCB569AEF}"/>
          </ac:spMkLst>
        </pc:spChg>
      </pc:sldChg>
      <pc:sldChg chg="addSp delSp modSp add mod">
        <pc:chgData name="Chenarides,Lauren" userId="adbf3f91-28ff-415d-924b-37ef86f41ea6" providerId="ADAL" clId="{91C6A867-4822-4C05-B79B-B921162A7D31}" dt="2025-10-05T20:36:02.626" v="1875" actId="1076"/>
        <pc:sldMkLst>
          <pc:docMk/>
          <pc:sldMk cId="3871718186" sldId="522"/>
        </pc:sldMkLst>
        <pc:spChg chg="mod">
          <ac:chgData name="Chenarides,Lauren" userId="adbf3f91-28ff-415d-924b-37ef86f41ea6" providerId="ADAL" clId="{91C6A867-4822-4C05-B79B-B921162A7D31}" dt="2025-10-05T19:03:08.141" v="135"/>
          <ac:spMkLst>
            <pc:docMk/>
            <pc:sldMk cId="3871718186" sldId="522"/>
            <ac:spMk id="2" creationId="{437D2997-3364-0E64-0B35-B4019034CEAD}"/>
          </ac:spMkLst>
        </pc:spChg>
        <pc:spChg chg="mod">
          <ac:chgData name="Chenarides,Lauren" userId="adbf3f91-28ff-415d-924b-37ef86f41ea6" providerId="ADAL" clId="{91C6A867-4822-4C05-B79B-B921162A7D31}" dt="2025-10-05T20:35:52.687" v="1870" actId="404"/>
          <ac:spMkLst>
            <pc:docMk/>
            <pc:sldMk cId="3871718186" sldId="522"/>
            <ac:spMk id="3" creationId="{CFC121D4-4B8A-FD30-C8E8-002134C7ED83}"/>
          </ac:spMkLst>
        </pc:spChg>
        <pc:picChg chg="add del mod">
          <ac:chgData name="Chenarides,Lauren" userId="adbf3f91-28ff-415d-924b-37ef86f41ea6" providerId="ADAL" clId="{91C6A867-4822-4C05-B79B-B921162A7D31}" dt="2025-10-05T20:35:43.511" v="1866" actId="478"/>
          <ac:picMkLst>
            <pc:docMk/>
            <pc:sldMk cId="3871718186" sldId="522"/>
            <ac:picMk id="1026" creationId="{DF406265-3BEA-FE32-3428-61207F62DB36}"/>
          </ac:picMkLst>
        </pc:picChg>
        <pc:picChg chg="add mod">
          <ac:chgData name="Chenarides,Lauren" userId="adbf3f91-28ff-415d-924b-37ef86f41ea6" providerId="ADAL" clId="{91C6A867-4822-4C05-B79B-B921162A7D31}" dt="2025-10-05T20:36:02.626" v="1875" actId="1076"/>
          <ac:picMkLst>
            <pc:docMk/>
            <pc:sldMk cId="3871718186" sldId="522"/>
            <ac:picMk id="1028" creationId="{C9F18F07-B462-81B2-931D-A1401B56DF0E}"/>
          </ac:picMkLst>
        </pc:picChg>
      </pc:sldChg>
      <pc:sldChg chg="modSp add mod">
        <pc:chgData name="Chenarides,Lauren" userId="adbf3f91-28ff-415d-924b-37ef86f41ea6" providerId="ADAL" clId="{91C6A867-4822-4C05-B79B-B921162A7D31}" dt="2025-10-05T19:21:19.632" v="406" actId="113"/>
        <pc:sldMkLst>
          <pc:docMk/>
          <pc:sldMk cId="2738648527" sldId="523"/>
        </pc:sldMkLst>
        <pc:spChg chg="mod">
          <ac:chgData name="Chenarides,Lauren" userId="adbf3f91-28ff-415d-924b-37ef86f41ea6" providerId="ADAL" clId="{91C6A867-4822-4C05-B79B-B921162A7D31}" dt="2025-10-05T19:03:22.862" v="140"/>
          <ac:spMkLst>
            <pc:docMk/>
            <pc:sldMk cId="2738648527" sldId="523"/>
            <ac:spMk id="2" creationId="{53A83990-D770-22F8-2174-7F350FC1AA6F}"/>
          </ac:spMkLst>
        </pc:spChg>
        <pc:spChg chg="mod">
          <ac:chgData name="Chenarides,Lauren" userId="adbf3f91-28ff-415d-924b-37ef86f41ea6" providerId="ADAL" clId="{91C6A867-4822-4C05-B79B-B921162A7D31}" dt="2025-10-05T19:21:19.632" v="406" actId="113"/>
          <ac:spMkLst>
            <pc:docMk/>
            <pc:sldMk cId="2738648527" sldId="523"/>
            <ac:spMk id="3" creationId="{2D8D3FC3-340E-5D50-E9AD-21E9C7AEDB45}"/>
          </ac:spMkLst>
        </pc:spChg>
      </pc:sldChg>
      <pc:sldChg chg="addSp modSp add mod">
        <pc:chgData name="Chenarides,Lauren" userId="adbf3f91-28ff-415d-924b-37ef86f41ea6" providerId="ADAL" clId="{91C6A867-4822-4C05-B79B-B921162A7D31}" dt="2025-10-05T19:04:13.852" v="155" actId="2710"/>
        <pc:sldMkLst>
          <pc:docMk/>
          <pc:sldMk cId="42903054" sldId="524"/>
        </pc:sldMkLst>
        <pc:spChg chg="mod">
          <ac:chgData name="Chenarides,Lauren" userId="adbf3f91-28ff-415d-924b-37ef86f41ea6" providerId="ADAL" clId="{91C6A867-4822-4C05-B79B-B921162A7D31}" dt="2025-10-05T19:03:36.077" v="143"/>
          <ac:spMkLst>
            <pc:docMk/>
            <pc:sldMk cId="42903054" sldId="524"/>
            <ac:spMk id="2" creationId="{D1437C17-064B-AB35-769B-7DAA764FCA16}"/>
          </ac:spMkLst>
        </pc:spChg>
        <pc:spChg chg="mod">
          <ac:chgData name="Chenarides,Lauren" userId="adbf3f91-28ff-415d-924b-37ef86f41ea6" providerId="ADAL" clId="{91C6A867-4822-4C05-B79B-B921162A7D31}" dt="2025-10-05T19:04:02.316" v="151" actId="15"/>
          <ac:spMkLst>
            <pc:docMk/>
            <pc:sldMk cId="42903054" sldId="524"/>
            <ac:spMk id="3" creationId="{6A8EA139-9234-BE6C-5C5D-FE1FBF8BD527}"/>
          </ac:spMkLst>
        </pc:spChg>
        <pc:spChg chg="add mod">
          <ac:chgData name="Chenarides,Lauren" userId="adbf3f91-28ff-415d-924b-37ef86f41ea6" providerId="ADAL" clId="{91C6A867-4822-4C05-B79B-B921162A7D31}" dt="2025-10-05T19:04:13.852" v="155" actId="2710"/>
          <ac:spMkLst>
            <pc:docMk/>
            <pc:sldMk cId="42903054" sldId="524"/>
            <ac:spMk id="5" creationId="{4B54E4C8-1E2B-F33A-A3DE-622E84EF76A7}"/>
          </ac:spMkLst>
        </pc:spChg>
      </pc:sldChg>
      <pc:sldChg chg="delSp modSp add mod">
        <pc:chgData name="Chenarides,Lauren" userId="adbf3f91-28ff-415d-924b-37ef86f41ea6" providerId="ADAL" clId="{91C6A867-4822-4C05-B79B-B921162A7D31}" dt="2025-10-05T20:36:45.794" v="1902" actId="20577"/>
        <pc:sldMkLst>
          <pc:docMk/>
          <pc:sldMk cId="190439953" sldId="525"/>
        </pc:sldMkLst>
        <pc:spChg chg="mod">
          <ac:chgData name="Chenarides,Lauren" userId="adbf3f91-28ff-415d-924b-37ef86f41ea6" providerId="ADAL" clId="{91C6A867-4822-4C05-B79B-B921162A7D31}" dt="2025-10-05T20:36:40.792" v="1897" actId="20577"/>
          <ac:spMkLst>
            <pc:docMk/>
            <pc:sldMk cId="190439953" sldId="525"/>
            <ac:spMk id="2" creationId="{22B1E12B-1993-5CC1-0BD6-220DE7D3FEF9}"/>
          </ac:spMkLst>
        </pc:spChg>
        <pc:spChg chg="mod">
          <ac:chgData name="Chenarides,Lauren" userId="adbf3f91-28ff-415d-924b-37ef86f41ea6" providerId="ADAL" clId="{91C6A867-4822-4C05-B79B-B921162A7D31}" dt="2025-10-05T20:36:45.794" v="1902" actId="20577"/>
          <ac:spMkLst>
            <pc:docMk/>
            <pc:sldMk cId="190439953" sldId="525"/>
            <ac:spMk id="3" creationId="{38551C39-6DB1-56A1-8ED8-022FD77B88EF}"/>
          </ac:spMkLst>
        </pc:spChg>
        <pc:spChg chg="del">
          <ac:chgData name="Chenarides,Lauren" userId="adbf3f91-28ff-415d-924b-37ef86f41ea6" providerId="ADAL" clId="{91C6A867-4822-4C05-B79B-B921162A7D31}" dt="2025-10-05T19:04:32.801" v="158" actId="478"/>
          <ac:spMkLst>
            <pc:docMk/>
            <pc:sldMk cId="190439953" sldId="525"/>
            <ac:spMk id="5" creationId="{EA785CAA-E863-46B1-E340-5A7E4BAAFEAD}"/>
          </ac:spMkLst>
        </pc:spChg>
      </pc:sldChg>
      <pc:sldChg chg="modSp add mod">
        <pc:chgData name="Chenarides,Lauren" userId="adbf3f91-28ff-415d-924b-37ef86f41ea6" providerId="ADAL" clId="{91C6A867-4822-4C05-B79B-B921162A7D31}" dt="2025-10-05T20:37:00.613" v="1904" actId="404"/>
        <pc:sldMkLst>
          <pc:docMk/>
          <pc:sldMk cId="2251051045" sldId="526"/>
        </pc:sldMkLst>
        <pc:spChg chg="mod">
          <ac:chgData name="Chenarides,Lauren" userId="adbf3f91-28ff-415d-924b-37ef86f41ea6" providerId="ADAL" clId="{91C6A867-4822-4C05-B79B-B921162A7D31}" dt="2025-10-05T19:04:47.217" v="161"/>
          <ac:spMkLst>
            <pc:docMk/>
            <pc:sldMk cId="2251051045" sldId="526"/>
            <ac:spMk id="2" creationId="{5E201161-C06D-3ED2-A7F7-A0982287E014}"/>
          </ac:spMkLst>
        </pc:spChg>
        <pc:spChg chg="mod">
          <ac:chgData name="Chenarides,Lauren" userId="adbf3f91-28ff-415d-924b-37ef86f41ea6" providerId="ADAL" clId="{91C6A867-4822-4C05-B79B-B921162A7D31}" dt="2025-10-05T20:37:00.613" v="1904" actId="404"/>
          <ac:spMkLst>
            <pc:docMk/>
            <pc:sldMk cId="2251051045" sldId="526"/>
            <ac:spMk id="3" creationId="{A3859934-94CB-430D-6F3E-373AC16A1086}"/>
          </ac:spMkLst>
        </pc:spChg>
      </pc:sldChg>
      <pc:sldChg chg="modSp add mod">
        <pc:chgData name="Chenarides,Lauren" userId="adbf3f91-28ff-415d-924b-37ef86f41ea6" providerId="ADAL" clId="{91C6A867-4822-4C05-B79B-B921162A7D31}" dt="2025-10-05T19:22:13.481" v="429" actId="113"/>
        <pc:sldMkLst>
          <pc:docMk/>
          <pc:sldMk cId="439222488" sldId="527"/>
        </pc:sldMkLst>
        <pc:spChg chg="mod">
          <ac:chgData name="Chenarides,Lauren" userId="adbf3f91-28ff-415d-924b-37ef86f41ea6" providerId="ADAL" clId="{91C6A867-4822-4C05-B79B-B921162A7D31}" dt="2025-10-05T19:04:59.734" v="164"/>
          <ac:spMkLst>
            <pc:docMk/>
            <pc:sldMk cId="439222488" sldId="527"/>
            <ac:spMk id="2" creationId="{5A35A923-4D49-6DD2-20F9-D48AD2C4ED33}"/>
          </ac:spMkLst>
        </pc:spChg>
        <pc:spChg chg="mod">
          <ac:chgData name="Chenarides,Lauren" userId="adbf3f91-28ff-415d-924b-37ef86f41ea6" providerId="ADAL" clId="{91C6A867-4822-4C05-B79B-B921162A7D31}" dt="2025-10-05T19:22:13.481" v="429" actId="113"/>
          <ac:spMkLst>
            <pc:docMk/>
            <pc:sldMk cId="439222488" sldId="527"/>
            <ac:spMk id="3" creationId="{2CA5DEFF-14EF-156C-7105-399A9A3C1817}"/>
          </ac:spMkLst>
        </pc:spChg>
      </pc:sldChg>
      <pc:sldChg chg="modSp add mod">
        <pc:chgData name="Chenarides,Lauren" userId="adbf3f91-28ff-415d-924b-37ef86f41ea6" providerId="ADAL" clId="{91C6A867-4822-4C05-B79B-B921162A7D31}" dt="2025-10-05T20:37:45.612" v="1945" actId="404"/>
        <pc:sldMkLst>
          <pc:docMk/>
          <pc:sldMk cId="3384832407" sldId="528"/>
        </pc:sldMkLst>
        <pc:spChg chg="mod">
          <ac:chgData name="Chenarides,Lauren" userId="adbf3f91-28ff-415d-924b-37ef86f41ea6" providerId="ADAL" clId="{91C6A867-4822-4C05-B79B-B921162A7D31}" dt="2025-10-05T20:37:45.612" v="1945" actId="404"/>
          <ac:spMkLst>
            <pc:docMk/>
            <pc:sldMk cId="3384832407" sldId="528"/>
            <ac:spMk id="2" creationId="{43620BED-76C0-39F2-D7BE-E2BA9FDB7241}"/>
          </ac:spMkLst>
        </pc:spChg>
        <pc:spChg chg="mod">
          <ac:chgData name="Chenarides,Lauren" userId="adbf3f91-28ff-415d-924b-37ef86f41ea6" providerId="ADAL" clId="{91C6A867-4822-4C05-B79B-B921162A7D31}" dt="2025-10-05T19:22:22.276" v="430" actId="15"/>
          <ac:spMkLst>
            <pc:docMk/>
            <pc:sldMk cId="3384832407" sldId="528"/>
            <ac:spMk id="3" creationId="{86B9E8BA-55AC-C08C-2EDA-76A0DF3502BF}"/>
          </ac:spMkLst>
        </pc:spChg>
      </pc:sldChg>
      <pc:sldChg chg="modSp add del mod">
        <pc:chgData name="Chenarides,Lauren" userId="adbf3f91-28ff-415d-924b-37ef86f41ea6" providerId="ADAL" clId="{91C6A867-4822-4C05-B79B-B921162A7D31}" dt="2025-10-05T20:38:01.827" v="1946" actId="47"/>
        <pc:sldMkLst>
          <pc:docMk/>
          <pc:sldMk cId="1264482040" sldId="529"/>
        </pc:sldMkLst>
        <pc:spChg chg="mod">
          <ac:chgData name="Chenarides,Lauren" userId="adbf3f91-28ff-415d-924b-37ef86f41ea6" providerId="ADAL" clId="{91C6A867-4822-4C05-B79B-B921162A7D31}" dt="2025-10-05T19:05:30.808" v="170"/>
          <ac:spMkLst>
            <pc:docMk/>
            <pc:sldMk cId="1264482040" sldId="529"/>
            <ac:spMk id="2" creationId="{8C995820-291A-AF2D-A71A-BFB0DD54EAAA}"/>
          </ac:spMkLst>
        </pc:spChg>
        <pc:spChg chg="mod">
          <ac:chgData name="Chenarides,Lauren" userId="adbf3f91-28ff-415d-924b-37ef86f41ea6" providerId="ADAL" clId="{91C6A867-4822-4C05-B79B-B921162A7D31}" dt="2025-10-05T19:05:36.839" v="171"/>
          <ac:spMkLst>
            <pc:docMk/>
            <pc:sldMk cId="1264482040" sldId="529"/>
            <ac:spMk id="3" creationId="{F1A5D38A-1B7A-F0E1-01B0-CB10A61D4AF3}"/>
          </ac:spMkLst>
        </pc:spChg>
      </pc:sldChg>
      <pc:sldChg chg="modSp add del mod">
        <pc:chgData name="Chenarides,Lauren" userId="adbf3f91-28ff-415d-924b-37ef86f41ea6" providerId="ADAL" clId="{91C6A867-4822-4C05-B79B-B921162A7D31}" dt="2025-10-05T20:38:50.139" v="1949" actId="47"/>
        <pc:sldMkLst>
          <pc:docMk/>
          <pc:sldMk cId="990972244" sldId="530"/>
        </pc:sldMkLst>
        <pc:spChg chg="mod">
          <ac:chgData name="Chenarides,Lauren" userId="adbf3f91-28ff-415d-924b-37ef86f41ea6" providerId="ADAL" clId="{91C6A867-4822-4C05-B79B-B921162A7D31}" dt="2025-10-05T19:05:42.752" v="173"/>
          <ac:spMkLst>
            <pc:docMk/>
            <pc:sldMk cId="990972244" sldId="530"/>
            <ac:spMk id="2" creationId="{1E26CAD4-056E-B137-5779-60BDF0421A52}"/>
          </ac:spMkLst>
        </pc:spChg>
        <pc:spChg chg="mod">
          <ac:chgData name="Chenarides,Lauren" userId="adbf3f91-28ff-415d-924b-37ef86f41ea6" providerId="ADAL" clId="{91C6A867-4822-4C05-B79B-B921162A7D31}" dt="2025-10-05T19:22:35.543" v="434" actId="15"/>
          <ac:spMkLst>
            <pc:docMk/>
            <pc:sldMk cId="990972244" sldId="530"/>
            <ac:spMk id="3" creationId="{69572FD8-6A10-8521-6E29-E0BC2458E580}"/>
          </ac:spMkLst>
        </pc:spChg>
      </pc:sldChg>
      <pc:sldChg chg="modSp add ord">
        <pc:chgData name="Chenarides,Lauren" userId="adbf3f91-28ff-415d-924b-37ef86f41ea6" providerId="ADAL" clId="{91C6A867-4822-4C05-B79B-B921162A7D31}" dt="2025-10-05T20:38:10.023" v="1948"/>
        <pc:sldMkLst>
          <pc:docMk/>
          <pc:sldMk cId="2211561561" sldId="531"/>
        </pc:sldMkLst>
        <pc:spChg chg="mod">
          <ac:chgData name="Chenarides,Lauren" userId="adbf3f91-28ff-415d-924b-37ef86f41ea6" providerId="ADAL" clId="{91C6A867-4822-4C05-B79B-B921162A7D31}" dt="2025-10-05T19:05:59.938" v="176"/>
          <ac:spMkLst>
            <pc:docMk/>
            <pc:sldMk cId="2211561561" sldId="531"/>
            <ac:spMk id="2" creationId="{BD0FE366-BCA3-A981-7BF2-344D921CBAA9}"/>
          </ac:spMkLst>
        </pc:spChg>
        <pc:spChg chg="mod">
          <ac:chgData name="Chenarides,Lauren" userId="adbf3f91-28ff-415d-924b-37ef86f41ea6" providerId="ADAL" clId="{91C6A867-4822-4C05-B79B-B921162A7D31}" dt="2025-10-05T19:06:03.396" v="177"/>
          <ac:spMkLst>
            <pc:docMk/>
            <pc:sldMk cId="2211561561" sldId="531"/>
            <ac:spMk id="3" creationId="{8D7E91FF-C895-1460-1497-B3BC130247F1}"/>
          </ac:spMkLst>
        </pc:spChg>
      </pc:sldChg>
      <pc:sldChg chg="modSp add mod ord">
        <pc:chgData name="Chenarides,Lauren" userId="adbf3f91-28ff-415d-924b-37ef86f41ea6" providerId="ADAL" clId="{91C6A867-4822-4C05-B79B-B921162A7D31}" dt="2025-10-05T19:06:56.156" v="192" actId="1036"/>
        <pc:sldMkLst>
          <pc:docMk/>
          <pc:sldMk cId="612000726" sldId="532"/>
        </pc:sldMkLst>
        <pc:spChg chg="mod">
          <ac:chgData name="Chenarides,Lauren" userId="adbf3f91-28ff-415d-924b-37ef86f41ea6" providerId="ADAL" clId="{91C6A867-4822-4C05-B79B-B921162A7D31}" dt="2025-10-05T19:06:37.748" v="184" actId="14100"/>
          <ac:spMkLst>
            <pc:docMk/>
            <pc:sldMk cId="612000726" sldId="532"/>
            <ac:spMk id="2" creationId="{CFED1ADC-228E-07D7-6579-872D3E7E38E8}"/>
          </ac:spMkLst>
        </pc:spChg>
        <pc:spChg chg="mod">
          <ac:chgData name="Chenarides,Lauren" userId="adbf3f91-28ff-415d-924b-37ef86f41ea6" providerId="ADAL" clId="{91C6A867-4822-4C05-B79B-B921162A7D31}" dt="2025-10-05T19:06:56.156" v="192" actId="1036"/>
          <ac:spMkLst>
            <pc:docMk/>
            <pc:sldMk cId="612000726" sldId="532"/>
            <ac:spMk id="6" creationId="{60E7523D-7A31-C815-3AE5-7E58E21B61F9}"/>
          </ac:spMkLst>
        </pc:spChg>
        <pc:picChg chg="mod">
          <ac:chgData name="Chenarides,Lauren" userId="adbf3f91-28ff-415d-924b-37ef86f41ea6" providerId="ADAL" clId="{91C6A867-4822-4C05-B79B-B921162A7D31}" dt="2025-10-05T19:06:56.156" v="192" actId="1036"/>
          <ac:picMkLst>
            <pc:docMk/>
            <pc:sldMk cId="612000726" sldId="532"/>
            <ac:picMk id="5" creationId="{1C778C03-1591-36BE-D507-1F8162E5D6BE}"/>
          </ac:picMkLst>
        </pc:picChg>
      </pc:sldChg>
      <pc:sldChg chg="addSp delSp modSp add mod ord">
        <pc:chgData name="Chenarides,Lauren" userId="adbf3f91-28ff-415d-924b-37ef86f41ea6" providerId="ADAL" clId="{91C6A867-4822-4C05-B79B-B921162A7D31}" dt="2025-10-05T19:22:48.310" v="435" actId="2711"/>
        <pc:sldMkLst>
          <pc:docMk/>
          <pc:sldMk cId="1497548552" sldId="533"/>
        </pc:sldMkLst>
        <pc:spChg chg="mod">
          <ac:chgData name="Chenarides,Lauren" userId="adbf3f91-28ff-415d-924b-37ef86f41ea6" providerId="ADAL" clId="{91C6A867-4822-4C05-B79B-B921162A7D31}" dt="2025-10-05T19:08:56.935" v="196"/>
          <ac:spMkLst>
            <pc:docMk/>
            <pc:sldMk cId="1497548552" sldId="533"/>
            <ac:spMk id="2" creationId="{953E5998-7FB5-AD27-73CB-9C49C1B004AA}"/>
          </ac:spMkLst>
        </pc:spChg>
        <pc:spChg chg="del">
          <ac:chgData name="Chenarides,Lauren" userId="adbf3f91-28ff-415d-924b-37ef86f41ea6" providerId="ADAL" clId="{91C6A867-4822-4C05-B79B-B921162A7D31}" dt="2025-10-05T19:09:02.498" v="197" actId="478"/>
          <ac:spMkLst>
            <pc:docMk/>
            <pc:sldMk cId="1497548552" sldId="533"/>
            <ac:spMk id="3" creationId="{0E6741A5-0768-A0ED-2F7B-5D7E85944054}"/>
          </ac:spMkLst>
        </pc:spChg>
        <pc:spChg chg="add del mod">
          <ac:chgData name="Chenarides,Lauren" userId="adbf3f91-28ff-415d-924b-37ef86f41ea6" providerId="ADAL" clId="{91C6A867-4822-4C05-B79B-B921162A7D31}" dt="2025-10-05T19:09:04.494" v="198"/>
          <ac:spMkLst>
            <pc:docMk/>
            <pc:sldMk cId="1497548552" sldId="533"/>
            <ac:spMk id="6" creationId="{525FFBEC-B5EF-33E1-F502-350E5FC4DE16}"/>
          </ac:spMkLst>
        </pc:spChg>
        <pc:spChg chg="add mod">
          <ac:chgData name="Chenarides,Lauren" userId="adbf3f91-28ff-415d-924b-37ef86f41ea6" providerId="ADAL" clId="{91C6A867-4822-4C05-B79B-B921162A7D31}" dt="2025-10-05T19:09:21.435" v="208" actId="403"/>
          <ac:spMkLst>
            <pc:docMk/>
            <pc:sldMk cId="1497548552" sldId="533"/>
            <ac:spMk id="8" creationId="{37BC77C4-6080-5C16-560A-4375FDD07668}"/>
          </ac:spMkLst>
        </pc:spChg>
        <pc:graphicFrameChg chg="add mod modGraphic">
          <ac:chgData name="Chenarides,Lauren" userId="adbf3f91-28ff-415d-924b-37ef86f41ea6" providerId="ADAL" clId="{91C6A867-4822-4C05-B79B-B921162A7D31}" dt="2025-10-05T19:22:48.310" v="435" actId="2711"/>
          <ac:graphicFrameMkLst>
            <pc:docMk/>
            <pc:sldMk cId="1497548552" sldId="533"/>
            <ac:graphicFrameMk id="7" creationId="{7E611D9F-3051-F19C-69C4-AD8F437A5FBD}"/>
          </ac:graphicFrameMkLst>
        </pc:graphicFrameChg>
      </pc:sldChg>
      <pc:sldChg chg="modSp add mod ord">
        <pc:chgData name="Chenarides,Lauren" userId="adbf3f91-28ff-415d-924b-37ef86f41ea6" providerId="ADAL" clId="{91C6A867-4822-4C05-B79B-B921162A7D31}" dt="2025-10-05T20:42:39.424" v="1992" actId="20577"/>
        <pc:sldMkLst>
          <pc:docMk/>
          <pc:sldMk cId="1384752768" sldId="534"/>
        </pc:sldMkLst>
        <pc:spChg chg="mod">
          <ac:chgData name="Chenarides,Lauren" userId="adbf3f91-28ff-415d-924b-37ef86f41ea6" providerId="ADAL" clId="{91C6A867-4822-4C05-B79B-B921162A7D31}" dt="2025-10-05T20:42:39.424" v="1992" actId="20577"/>
          <ac:spMkLst>
            <pc:docMk/>
            <pc:sldMk cId="1384752768" sldId="534"/>
            <ac:spMk id="2" creationId="{EB8B9AB4-A641-6BF1-10E4-0B97CB886337}"/>
          </ac:spMkLst>
        </pc:spChg>
        <pc:spChg chg="mod">
          <ac:chgData name="Chenarides,Lauren" userId="adbf3f91-28ff-415d-924b-37ef86f41ea6" providerId="ADAL" clId="{91C6A867-4822-4C05-B79B-B921162A7D31}" dt="2025-10-05T20:39:31.916" v="1950" actId="20577"/>
          <ac:spMkLst>
            <pc:docMk/>
            <pc:sldMk cId="1384752768" sldId="534"/>
            <ac:spMk id="3" creationId="{95940972-F821-9E66-263A-AFFC225200D0}"/>
          </ac:spMkLst>
        </pc:spChg>
      </pc:sldChg>
      <pc:sldChg chg="modSp add mod">
        <pc:chgData name="Chenarides,Lauren" userId="adbf3f91-28ff-415d-924b-37ef86f41ea6" providerId="ADAL" clId="{91C6A867-4822-4C05-B79B-B921162A7D31}" dt="2025-10-05T20:42:34.642" v="1983" actId="20577"/>
        <pc:sldMkLst>
          <pc:docMk/>
          <pc:sldMk cId="849020409" sldId="535"/>
        </pc:sldMkLst>
        <pc:spChg chg="mod">
          <ac:chgData name="Chenarides,Lauren" userId="adbf3f91-28ff-415d-924b-37ef86f41ea6" providerId="ADAL" clId="{91C6A867-4822-4C05-B79B-B921162A7D31}" dt="2025-10-05T20:42:34.642" v="1983" actId="20577"/>
          <ac:spMkLst>
            <pc:docMk/>
            <pc:sldMk cId="849020409" sldId="535"/>
            <ac:spMk id="2" creationId="{F9BB83D4-D6DD-F989-EC0C-2A2CD9F05717}"/>
          </ac:spMkLst>
        </pc:spChg>
        <pc:spChg chg="mod">
          <ac:chgData name="Chenarides,Lauren" userId="adbf3f91-28ff-415d-924b-37ef86f41ea6" providerId="ADAL" clId="{91C6A867-4822-4C05-B79B-B921162A7D31}" dt="2025-10-05T19:23:00.451" v="437" actId="15"/>
          <ac:spMkLst>
            <pc:docMk/>
            <pc:sldMk cId="849020409" sldId="535"/>
            <ac:spMk id="3" creationId="{034B2D5E-8BF9-889D-D5C0-24BA7FE05D27}"/>
          </ac:spMkLst>
        </pc:spChg>
      </pc:sldChg>
      <pc:sldChg chg="addSp delSp modSp add mod modShow">
        <pc:chgData name="Chenarides,Lauren" userId="adbf3f91-28ff-415d-924b-37ef86f41ea6" providerId="ADAL" clId="{91C6A867-4822-4C05-B79B-B921162A7D31}" dt="2025-10-05T20:41:58.302" v="1951" actId="729"/>
        <pc:sldMkLst>
          <pc:docMk/>
          <pc:sldMk cId="2788795303" sldId="536"/>
        </pc:sldMkLst>
        <pc:spChg chg="mod">
          <ac:chgData name="Chenarides,Lauren" userId="adbf3f91-28ff-415d-924b-37ef86f41ea6" providerId="ADAL" clId="{91C6A867-4822-4C05-B79B-B921162A7D31}" dt="2025-10-05T19:10:17.792" v="221"/>
          <ac:spMkLst>
            <pc:docMk/>
            <pc:sldMk cId="2788795303" sldId="536"/>
            <ac:spMk id="2" creationId="{5A6AC1C9-7524-C686-6B52-BFAAD721BC10}"/>
          </ac:spMkLst>
        </pc:spChg>
        <pc:spChg chg="del">
          <ac:chgData name="Chenarides,Lauren" userId="adbf3f91-28ff-415d-924b-37ef86f41ea6" providerId="ADAL" clId="{91C6A867-4822-4C05-B79B-B921162A7D31}" dt="2025-10-05T19:10:39.573" v="224" actId="478"/>
          <ac:spMkLst>
            <pc:docMk/>
            <pc:sldMk cId="2788795303" sldId="536"/>
            <ac:spMk id="3" creationId="{5C897925-F0BF-11D4-47BE-6D48824F32FC}"/>
          </ac:spMkLst>
        </pc:spChg>
        <pc:spChg chg="add del mod">
          <ac:chgData name="Chenarides,Lauren" userId="adbf3f91-28ff-415d-924b-37ef86f41ea6" providerId="ADAL" clId="{91C6A867-4822-4C05-B79B-B921162A7D31}" dt="2025-10-05T19:10:41.432" v="225"/>
          <ac:spMkLst>
            <pc:docMk/>
            <pc:sldMk cId="2788795303" sldId="536"/>
            <ac:spMk id="7" creationId="{48084F8E-9CD0-8297-DD04-B233D6159B27}"/>
          </ac:spMkLst>
        </pc:spChg>
        <pc:spChg chg="add mod">
          <ac:chgData name="Chenarides,Lauren" userId="adbf3f91-28ff-415d-924b-37ef86f41ea6" providerId="ADAL" clId="{91C6A867-4822-4C05-B79B-B921162A7D31}" dt="2025-10-05T19:24:51.611" v="465" actId="1076"/>
          <ac:spMkLst>
            <pc:docMk/>
            <pc:sldMk cId="2788795303" sldId="536"/>
            <ac:spMk id="9" creationId="{B10E64CA-C38C-2A94-C2B0-676CAF431836}"/>
          </ac:spMkLst>
        </pc:spChg>
        <pc:graphicFrameChg chg="add mod">
          <ac:chgData name="Chenarides,Lauren" userId="adbf3f91-28ff-415d-924b-37ef86f41ea6" providerId="ADAL" clId="{91C6A867-4822-4C05-B79B-B921162A7D31}" dt="2025-10-05T19:10:36.616" v="223"/>
          <ac:graphicFrameMkLst>
            <pc:docMk/>
            <pc:sldMk cId="2788795303" sldId="536"/>
            <ac:graphicFrameMk id="5" creationId="{DEA0C546-B229-592F-544E-1A806E3B2C95}"/>
          </ac:graphicFrameMkLst>
        </pc:graphicFrameChg>
        <pc:graphicFrameChg chg="add mod modGraphic">
          <ac:chgData name="Chenarides,Lauren" userId="adbf3f91-28ff-415d-924b-37ef86f41ea6" providerId="ADAL" clId="{91C6A867-4822-4C05-B79B-B921162A7D31}" dt="2025-10-05T19:24:36.274" v="463" actId="14734"/>
          <ac:graphicFrameMkLst>
            <pc:docMk/>
            <pc:sldMk cId="2788795303" sldId="536"/>
            <ac:graphicFrameMk id="8" creationId="{5715FC5F-E1F9-0A3A-9627-02CAD60C0003}"/>
          </ac:graphicFrameMkLst>
        </pc:graphicFrameChg>
      </pc:sldChg>
      <pc:sldChg chg="addSp delSp modSp add mod modShow">
        <pc:chgData name="Chenarides,Lauren" userId="adbf3f91-28ff-415d-924b-37ef86f41ea6" providerId="ADAL" clId="{91C6A867-4822-4C05-B79B-B921162A7D31}" dt="2025-10-05T20:41:58.302" v="1951" actId="729"/>
        <pc:sldMkLst>
          <pc:docMk/>
          <pc:sldMk cId="3822691667" sldId="537"/>
        </pc:sldMkLst>
        <pc:spChg chg="mod">
          <ac:chgData name="Chenarides,Lauren" userId="adbf3f91-28ff-415d-924b-37ef86f41ea6" providerId="ADAL" clId="{91C6A867-4822-4C05-B79B-B921162A7D31}" dt="2025-10-05T19:10:52.849" v="228" actId="20577"/>
          <ac:spMkLst>
            <pc:docMk/>
            <pc:sldMk cId="3822691667" sldId="537"/>
            <ac:spMk id="2" creationId="{0D27EBDC-2B2F-B788-3CF0-4ED96B8A95F4}"/>
          </ac:spMkLst>
        </pc:spChg>
        <pc:spChg chg="del mod">
          <ac:chgData name="Chenarides,Lauren" userId="adbf3f91-28ff-415d-924b-37ef86f41ea6" providerId="ADAL" clId="{91C6A867-4822-4C05-B79B-B921162A7D31}" dt="2025-10-05T19:10:50.448" v="227"/>
          <ac:spMkLst>
            <pc:docMk/>
            <pc:sldMk cId="3822691667" sldId="537"/>
            <ac:spMk id="3" creationId="{AAEDCA19-D2CA-CC74-D258-184FDA7AFD24}"/>
          </ac:spMkLst>
        </pc:spChg>
        <pc:spChg chg="add mod">
          <ac:chgData name="Chenarides,Lauren" userId="adbf3f91-28ff-415d-924b-37ef86f41ea6" providerId="ADAL" clId="{91C6A867-4822-4C05-B79B-B921162A7D31}" dt="2025-10-05T19:24:47.587" v="464" actId="1076"/>
          <ac:spMkLst>
            <pc:docMk/>
            <pc:sldMk cId="3822691667" sldId="537"/>
            <ac:spMk id="6" creationId="{FF8D8185-1F52-14E2-D70D-7687246B8D49}"/>
          </ac:spMkLst>
        </pc:spChg>
        <pc:graphicFrameChg chg="add mod modGraphic">
          <ac:chgData name="Chenarides,Lauren" userId="adbf3f91-28ff-415d-924b-37ef86f41ea6" providerId="ADAL" clId="{91C6A867-4822-4C05-B79B-B921162A7D31}" dt="2025-10-05T19:24:24.153" v="462" actId="1076"/>
          <ac:graphicFrameMkLst>
            <pc:docMk/>
            <pc:sldMk cId="3822691667" sldId="537"/>
            <ac:graphicFrameMk id="5" creationId="{07EF0E8A-DB56-0166-D8AD-4F82713CA47A}"/>
          </ac:graphicFrameMkLst>
        </pc:graphicFrameChg>
      </pc:sldChg>
      <pc:sldChg chg="addSp modSp add mod ord">
        <pc:chgData name="Chenarides,Lauren" userId="adbf3f91-28ff-415d-924b-37ef86f41ea6" providerId="ADAL" clId="{91C6A867-4822-4C05-B79B-B921162A7D31}" dt="2025-10-05T19:25:31.236" v="478" actId="14100"/>
        <pc:sldMkLst>
          <pc:docMk/>
          <pc:sldMk cId="649970981" sldId="538"/>
        </pc:sldMkLst>
        <pc:spChg chg="mod">
          <ac:chgData name="Chenarides,Lauren" userId="adbf3f91-28ff-415d-924b-37ef86f41ea6" providerId="ADAL" clId="{91C6A867-4822-4C05-B79B-B921162A7D31}" dt="2025-10-05T19:11:05.219" v="232"/>
          <ac:spMkLst>
            <pc:docMk/>
            <pc:sldMk cId="649970981" sldId="538"/>
            <ac:spMk id="2" creationId="{BFF3CD18-FE2C-0379-E5EA-A4DD0B7F00E1}"/>
          </ac:spMkLst>
        </pc:spChg>
        <pc:spChg chg="mod">
          <ac:chgData name="Chenarides,Lauren" userId="adbf3f91-28ff-415d-924b-37ef86f41ea6" providerId="ADAL" clId="{91C6A867-4822-4C05-B79B-B921162A7D31}" dt="2025-10-05T19:25:28.844" v="477" actId="14100"/>
          <ac:spMkLst>
            <pc:docMk/>
            <pc:sldMk cId="649970981" sldId="538"/>
            <ac:spMk id="3" creationId="{6A70D17A-88EA-BC61-65AC-FFAE54178CBC}"/>
          </ac:spMkLst>
        </pc:spChg>
        <pc:spChg chg="add mod">
          <ac:chgData name="Chenarides,Lauren" userId="adbf3f91-28ff-415d-924b-37ef86f41ea6" providerId="ADAL" clId="{91C6A867-4822-4C05-B79B-B921162A7D31}" dt="2025-10-05T19:25:31.236" v="478" actId="14100"/>
          <ac:spMkLst>
            <pc:docMk/>
            <pc:sldMk cId="649970981" sldId="538"/>
            <ac:spMk id="5" creationId="{F4282821-652E-86B3-EA7E-58F6F47B42CC}"/>
          </ac:spMkLst>
        </pc:spChg>
      </pc:sldChg>
      <pc:sldChg chg="modSp add mod ord">
        <pc:chgData name="Chenarides,Lauren" userId="adbf3f91-28ff-415d-924b-37ef86f41ea6" providerId="ADAL" clId="{91C6A867-4822-4C05-B79B-B921162A7D31}" dt="2025-10-05T20:42:27.208" v="1970" actId="20577"/>
        <pc:sldMkLst>
          <pc:docMk/>
          <pc:sldMk cId="939417535" sldId="539"/>
        </pc:sldMkLst>
        <pc:spChg chg="mod">
          <ac:chgData name="Chenarides,Lauren" userId="adbf3f91-28ff-415d-924b-37ef86f41ea6" providerId="ADAL" clId="{91C6A867-4822-4C05-B79B-B921162A7D31}" dt="2025-10-05T20:42:27.208" v="1970" actId="20577"/>
          <ac:spMkLst>
            <pc:docMk/>
            <pc:sldMk cId="939417535" sldId="539"/>
            <ac:spMk id="2" creationId="{7681F965-793C-905A-4EBB-2225CC5B0742}"/>
          </ac:spMkLst>
        </pc:spChg>
        <pc:spChg chg="mod">
          <ac:chgData name="Chenarides,Lauren" userId="adbf3f91-28ff-415d-924b-37ef86f41ea6" providerId="ADAL" clId="{91C6A867-4822-4C05-B79B-B921162A7D31}" dt="2025-10-05T19:25:45.591" v="483" actId="403"/>
          <ac:spMkLst>
            <pc:docMk/>
            <pc:sldMk cId="939417535" sldId="539"/>
            <ac:spMk id="3" creationId="{BAD24592-27AD-AF74-B6F9-02AF0D585680}"/>
          </ac:spMkLst>
        </pc:spChg>
        <pc:spChg chg="mod">
          <ac:chgData name="Chenarides,Lauren" userId="adbf3f91-28ff-415d-924b-37ef86f41ea6" providerId="ADAL" clId="{91C6A867-4822-4C05-B79B-B921162A7D31}" dt="2025-10-05T19:26:09.384" v="491" actId="255"/>
          <ac:spMkLst>
            <pc:docMk/>
            <pc:sldMk cId="939417535" sldId="539"/>
            <ac:spMk id="5" creationId="{BB66AE47-629C-C0D4-97E3-F8E96BF560E1}"/>
          </ac:spMkLst>
        </pc:spChg>
      </pc:sldChg>
      <pc:sldChg chg="delSp modSp add mod">
        <pc:chgData name="Chenarides,Lauren" userId="adbf3f91-28ff-415d-924b-37ef86f41ea6" providerId="ADAL" clId="{91C6A867-4822-4C05-B79B-B921162A7D31}" dt="2025-10-05T19:26:29.133" v="499" actId="403"/>
        <pc:sldMkLst>
          <pc:docMk/>
          <pc:sldMk cId="2795827633" sldId="540"/>
        </pc:sldMkLst>
        <pc:spChg chg="mod">
          <ac:chgData name="Chenarides,Lauren" userId="adbf3f91-28ff-415d-924b-37ef86f41ea6" providerId="ADAL" clId="{91C6A867-4822-4C05-B79B-B921162A7D31}" dt="2025-10-05T19:12:42.429" v="263"/>
          <ac:spMkLst>
            <pc:docMk/>
            <pc:sldMk cId="2795827633" sldId="540"/>
            <ac:spMk id="2" creationId="{6DD5636B-43F5-4E05-E88B-2621EE83B058}"/>
          </ac:spMkLst>
        </pc:spChg>
        <pc:spChg chg="mod">
          <ac:chgData name="Chenarides,Lauren" userId="adbf3f91-28ff-415d-924b-37ef86f41ea6" providerId="ADAL" clId="{91C6A867-4822-4C05-B79B-B921162A7D31}" dt="2025-10-05T19:26:29.133" v="499" actId="403"/>
          <ac:spMkLst>
            <pc:docMk/>
            <pc:sldMk cId="2795827633" sldId="540"/>
            <ac:spMk id="3" creationId="{1FA03407-02DF-E4D7-498B-82B57F23694F}"/>
          </ac:spMkLst>
        </pc:spChg>
        <pc:spChg chg="del">
          <ac:chgData name="Chenarides,Lauren" userId="adbf3f91-28ff-415d-924b-37ef86f41ea6" providerId="ADAL" clId="{91C6A867-4822-4C05-B79B-B921162A7D31}" dt="2025-10-05T19:12:48.598" v="265" actId="478"/>
          <ac:spMkLst>
            <pc:docMk/>
            <pc:sldMk cId="2795827633" sldId="540"/>
            <ac:spMk id="5" creationId="{B8531CDD-5ECC-A32D-6D46-81978DE04177}"/>
          </ac:spMkLst>
        </pc:spChg>
      </pc:sldChg>
      <pc:sldChg chg="modSp add mod">
        <pc:chgData name="Chenarides,Lauren" userId="adbf3f91-28ff-415d-924b-37ef86f41ea6" providerId="ADAL" clId="{91C6A867-4822-4C05-B79B-B921162A7D31}" dt="2025-10-05T20:48:45.371" v="2102" actId="113"/>
        <pc:sldMkLst>
          <pc:docMk/>
          <pc:sldMk cId="3336165843" sldId="541"/>
        </pc:sldMkLst>
        <pc:spChg chg="mod">
          <ac:chgData name="Chenarides,Lauren" userId="adbf3f91-28ff-415d-924b-37ef86f41ea6" providerId="ADAL" clId="{91C6A867-4822-4C05-B79B-B921162A7D31}" dt="2025-10-05T19:13:12.637" v="271"/>
          <ac:spMkLst>
            <pc:docMk/>
            <pc:sldMk cId="3336165843" sldId="541"/>
            <ac:spMk id="2" creationId="{A84010E7-07EC-1797-0FD6-D11713AC1202}"/>
          </ac:spMkLst>
        </pc:spChg>
        <pc:spChg chg="mod">
          <ac:chgData name="Chenarides,Lauren" userId="adbf3f91-28ff-415d-924b-37ef86f41ea6" providerId="ADAL" clId="{91C6A867-4822-4C05-B79B-B921162A7D31}" dt="2025-10-05T20:48:45.371" v="2102" actId="113"/>
          <ac:spMkLst>
            <pc:docMk/>
            <pc:sldMk cId="3336165843" sldId="541"/>
            <ac:spMk id="3" creationId="{29DEED9E-3FD9-895B-1C12-05112AB9F9F0}"/>
          </ac:spMkLst>
        </pc:spChg>
      </pc:sldChg>
      <pc:sldChg chg="modSp add mod">
        <pc:chgData name="Chenarides,Lauren" userId="adbf3f91-28ff-415d-924b-37ef86f41ea6" providerId="ADAL" clId="{91C6A867-4822-4C05-B79B-B921162A7D31}" dt="2025-10-05T19:27:54.331" v="529" actId="15"/>
        <pc:sldMkLst>
          <pc:docMk/>
          <pc:sldMk cId="3339649794" sldId="542"/>
        </pc:sldMkLst>
        <pc:spChg chg="mod">
          <ac:chgData name="Chenarides,Lauren" userId="adbf3f91-28ff-415d-924b-37ef86f41ea6" providerId="ADAL" clId="{91C6A867-4822-4C05-B79B-B921162A7D31}" dt="2025-10-05T19:13:25.358" v="274"/>
          <ac:spMkLst>
            <pc:docMk/>
            <pc:sldMk cId="3339649794" sldId="542"/>
            <ac:spMk id="2" creationId="{9AD6BEB7-B9BF-1A11-C6E7-2A99ACF90597}"/>
          </ac:spMkLst>
        </pc:spChg>
        <pc:spChg chg="mod">
          <ac:chgData name="Chenarides,Lauren" userId="adbf3f91-28ff-415d-924b-37ef86f41ea6" providerId="ADAL" clId="{91C6A867-4822-4C05-B79B-B921162A7D31}" dt="2025-10-05T19:27:54.331" v="529" actId="15"/>
          <ac:spMkLst>
            <pc:docMk/>
            <pc:sldMk cId="3339649794" sldId="542"/>
            <ac:spMk id="3" creationId="{32BA112F-144B-3A9D-DAF1-C606CB953352}"/>
          </ac:spMkLst>
        </pc:spChg>
      </pc:sldChg>
      <pc:sldChg chg="modSp add mod">
        <pc:chgData name="Chenarides,Lauren" userId="adbf3f91-28ff-415d-924b-37ef86f41ea6" providerId="ADAL" clId="{91C6A867-4822-4C05-B79B-B921162A7D31}" dt="2025-10-05T19:28:01.930" v="531" actId="403"/>
        <pc:sldMkLst>
          <pc:docMk/>
          <pc:sldMk cId="1676124659" sldId="543"/>
        </pc:sldMkLst>
        <pc:spChg chg="mod">
          <ac:chgData name="Chenarides,Lauren" userId="adbf3f91-28ff-415d-924b-37ef86f41ea6" providerId="ADAL" clId="{91C6A867-4822-4C05-B79B-B921162A7D31}" dt="2025-10-05T19:13:38.943" v="277"/>
          <ac:spMkLst>
            <pc:docMk/>
            <pc:sldMk cId="1676124659" sldId="543"/>
            <ac:spMk id="2" creationId="{9029C57F-452C-009D-429B-2A7C7B1145FF}"/>
          </ac:spMkLst>
        </pc:spChg>
        <pc:spChg chg="mod">
          <ac:chgData name="Chenarides,Lauren" userId="adbf3f91-28ff-415d-924b-37ef86f41ea6" providerId="ADAL" clId="{91C6A867-4822-4C05-B79B-B921162A7D31}" dt="2025-10-05T19:28:01.930" v="531" actId="403"/>
          <ac:spMkLst>
            <pc:docMk/>
            <pc:sldMk cId="1676124659" sldId="543"/>
            <ac:spMk id="3" creationId="{ED4691E1-11E3-9088-96B3-371CE7712B1C}"/>
          </ac:spMkLst>
        </pc:spChg>
      </pc:sldChg>
      <pc:sldChg chg="addSp delSp modSp add mod">
        <pc:chgData name="Chenarides,Lauren" userId="adbf3f91-28ff-415d-924b-37ef86f41ea6" providerId="ADAL" clId="{91C6A867-4822-4C05-B79B-B921162A7D31}" dt="2025-10-05T19:28:15.853" v="534" actId="255"/>
        <pc:sldMkLst>
          <pc:docMk/>
          <pc:sldMk cId="3750904350" sldId="544"/>
        </pc:sldMkLst>
        <pc:spChg chg="mod">
          <ac:chgData name="Chenarides,Lauren" userId="adbf3f91-28ff-415d-924b-37ef86f41ea6" providerId="ADAL" clId="{91C6A867-4822-4C05-B79B-B921162A7D31}" dt="2025-10-05T19:13:50.512" v="280"/>
          <ac:spMkLst>
            <pc:docMk/>
            <pc:sldMk cId="3750904350" sldId="544"/>
            <ac:spMk id="2" creationId="{90809AD9-0981-7F0D-42A3-EB7CDA649289}"/>
          </ac:spMkLst>
        </pc:spChg>
        <pc:spChg chg="del">
          <ac:chgData name="Chenarides,Lauren" userId="adbf3f91-28ff-415d-924b-37ef86f41ea6" providerId="ADAL" clId="{91C6A867-4822-4C05-B79B-B921162A7D31}" dt="2025-10-05T19:13:55.027" v="281" actId="478"/>
          <ac:spMkLst>
            <pc:docMk/>
            <pc:sldMk cId="3750904350" sldId="544"/>
            <ac:spMk id="3" creationId="{4A0D6F25-12DF-B73A-5F85-5D53723C8BDF}"/>
          </ac:spMkLst>
        </pc:spChg>
        <pc:spChg chg="add del mod">
          <ac:chgData name="Chenarides,Lauren" userId="adbf3f91-28ff-415d-924b-37ef86f41ea6" providerId="ADAL" clId="{91C6A867-4822-4C05-B79B-B921162A7D31}" dt="2025-10-05T19:13:56.332" v="282"/>
          <ac:spMkLst>
            <pc:docMk/>
            <pc:sldMk cId="3750904350" sldId="544"/>
            <ac:spMk id="6" creationId="{E348B195-A68A-0A07-03E7-84F004D7DDF8}"/>
          </ac:spMkLst>
        </pc:spChg>
        <pc:spChg chg="add mod">
          <ac:chgData name="Chenarides,Lauren" userId="adbf3f91-28ff-415d-924b-37ef86f41ea6" providerId="ADAL" clId="{91C6A867-4822-4C05-B79B-B921162A7D31}" dt="2025-10-05T19:14:06.497" v="288" actId="14100"/>
          <ac:spMkLst>
            <pc:docMk/>
            <pc:sldMk cId="3750904350" sldId="544"/>
            <ac:spMk id="8" creationId="{BAD68E58-0E82-CCA3-2E1A-FD6DEED00385}"/>
          </ac:spMkLst>
        </pc:spChg>
        <pc:graphicFrameChg chg="add mod modGraphic">
          <ac:chgData name="Chenarides,Lauren" userId="adbf3f91-28ff-415d-924b-37ef86f41ea6" providerId="ADAL" clId="{91C6A867-4822-4C05-B79B-B921162A7D31}" dt="2025-10-05T19:28:15.853" v="534" actId="255"/>
          <ac:graphicFrameMkLst>
            <pc:docMk/>
            <pc:sldMk cId="3750904350" sldId="544"/>
            <ac:graphicFrameMk id="7" creationId="{F8D687A0-221D-305A-9BE6-0544FCB0107D}"/>
          </ac:graphicFrameMkLst>
        </pc:graphicFrameChg>
      </pc:sldChg>
      <pc:sldChg chg="addSp delSp modSp add mod">
        <pc:chgData name="Chenarides,Lauren" userId="adbf3f91-28ff-415d-924b-37ef86f41ea6" providerId="ADAL" clId="{91C6A867-4822-4C05-B79B-B921162A7D31}" dt="2025-10-05T19:28:46.713" v="546" actId="1076"/>
        <pc:sldMkLst>
          <pc:docMk/>
          <pc:sldMk cId="93966842" sldId="545"/>
        </pc:sldMkLst>
        <pc:spChg chg="mod">
          <ac:chgData name="Chenarides,Lauren" userId="adbf3f91-28ff-415d-924b-37ef86f41ea6" providerId="ADAL" clId="{91C6A867-4822-4C05-B79B-B921162A7D31}" dt="2025-10-05T19:14:15.927" v="290"/>
          <ac:spMkLst>
            <pc:docMk/>
            <pc:sldMk cId="93966842" sldId="545"/>
            <ac:spMk id="2" creationId="{BD64E17F-CC7A-FF2C-3AC9-F0A6E3A2E6E2}"/>
          </ac:spMkLst>
        </pc:spChg>
        <pc:spChg chg="add mod">
          <ac:chgData name="Chenarides,Lauren" userId="adbf3f91-28ff-415d-924b-37ef86f41ea6" providerId="ADAL" clId="{91C6A867-4822-4C05-B79B-B921162A7D31}" dt="2025-10-05T19:28:44.321" v="545" actId="6549"/>
          <ac:spMkLst>
            <pc:docMk/>
            <pc:sldMk cId="93966842" sldId="545"/>
            <ac:spMk id="5" creationId="{E9FB6B26-781B-0ED7-220C-5755FA75B601}"/>
          </ac:spMkLst>
        </pc:spChg>
        <pc:spChg chg="mod">
          <ac:chgData name="Chenarides,Lauren" userId="adbf3f91-28ff-415d-924b-37ef86f41ea6" providerId="ADAL" clId="{91C6A867-4822-4C05-B79B-B921162A7D31}" dt="2025-10-05T19:28:46.713" v="546" actId="1076"/>
          <ac:spMkLst>
            <pc:docMk/>
            <pc:sldMk cId="93966842" sldId="545"/>
            <ac:spMk id="8" creationId="{D0E8DA75-569F-D204-F82C-DED198862642}"/>
          </ac:spMkLst>
        </pc:spChg>
        <pc:graphicFrameChg chg="del">
          <ac:chgData name="Chenarides,Lauren" userId="adbf3f91-28ff-415d-924b-37ef86f41ea6" providerId="ADAL" clId="{91C6A867-4822-4C05-B79B-B921162A7D31}" dt="2025-10-05T19:14:22.049" v="291" actId="478"/>
          <ac:graphicFrameMkLst>
            <pc:docMk/>
            <pc:sldMk cId="93966842" sldId="545"/>
            <ac:graphicFrameMk id="7" creationId="{96CA1E90-B203-F6F0-1E14-BCA40B81A3BE}"/>
          </ac:graphicFrameMkLst>
        </pc:graphicFrameChg>
      </pc:sldChg>
      <pc:sldChg chg="addSp delSp modSp add mod ord modClrScheme chgLayout">
        <pc:chgData name="Chenarides,Lauren" userId="adbf3f91-28ff-415d-924b-37ef86f41ea6" providerId="ADAL" clId="{91C6A867-4822-4C05-B79B-B921162A7D31}" dt="2025-10-05T20:14:19.983" v="1291" actId="1076"/>
        <pc:sldMkLst>
          <pc:docMk/>
          <pc:sldMk cId="2377542051" sldId="546"/>
        </pc:sldMkLst>
        <pc:spChg chg="mod ord">
          <ac:chgData name="Chenarides,Lauren" userId="adbf3f91-28ff-415d-924b-37ef86f41ea6" providerId="ADAL" clId="{91C6A867-4822-4C05-B79B-B921162A7D31}" dt="2025-10-05T20:03:35.371" v="905" actId="700"/>
          <ac:spMkLst>
            <pc:docMk/>
            <pc:sldMk cId="2377542051" sldId="546"/>
            <ac:spMk id="2" creationId="{2684520C-8833-6CE2-ABCF-CD6045AEA886}"/>
          </ac:spMkLst>
        </pc:spChg>
        <pc:spChg chg="del">
          <ac:chgData name="Chenarides,Lauren" userId="adbf3f91-28ff-415d-924b-37ef86f41ea6" providerId="ADAL" clId="{91C6A867-4822-4C05-B79B-B921162A7D31}" dt="2025-10-05T19:15:03.532" v="297" actId="478"/>
          <ac:spMkLst>
            <pc:docMk/>
            <pc:sldMk cId="2377542051" sldId="546"/>
            <ac:spMk id="3" creationId="{E3C0C34E-0178-5CBB-1660-CA99DDA9C377}"/>
          </ac:spMkLst>
        </pc:spChg>
        <pc:spChg chg="mod ord">
          <ac:chgData name="Chenarides,Lauren" userId="adbf3f91-28ff-415d-924b-37ef86f41ea6" providerId="ADAL" clId="{91C6A867-4822-4C05-B79B-B921162A7D31}" dt="2025-10-05T20:03:35.371" v="905" actId="700"/>
          <ac:spMkLst>
            <pc:docMk/>
            <pc:sldMk cId="2377542051" sldId="546"/>
            <ac:spMk id="4" creationId="{DCF212EC-5FA5-31A4-007D-F19A2115B4AF}"/>
          </ac:spMkLst>
        </pc:spChg>
        <pc:spChg chg="add del mod">
          <ac:chgData name="Chenarides,Lauren" userId="adbf3f91-28ff-415d-924b-37ef86f41ea6" providerId="ADAL" clId="{91C6A867-4822-4C05-B79B-B921162A7D31}" dt="2025-10-05T19:15:18.986" v="298" actId="3680"/>
          <ac:spMkLst>
            <pc:docMk/>
            <pc:sldMk cId="2377542051" sldId="546"/>
            <ac:spMk id="6" creationId="{D23B7E66-A10C-A143-CB4F-510D67305932}"/>
          </ac:spMkLst>
        </pc:spChg>
        <pc:graphicFrameChg chg="add mod ord modGraphic">
          <ac:chgData name="Chenarides,Lauren" userId="adbf3f91-28ff-415d-924b-37ef86f41ea6" providerId="ADAL" clId="{91C6A867-4822-4C05-B79B-B921162A7D31}" dt="2025-10-05T20:14:19.983" v="1291" actId="1076"/>
          <ac:graphicFrameMkLst>
            <pc:docMk/>
            <pc:sldMk cId="2377542051" sldId="546"/>
            <ac:graphicFrameMk id="7" creationId="{F748C28D-64F7-7AFC-E3CC-6E6AC4462A4C}"/>
          </ac:graphicFrameMkLst>
        </pc:graphicFrameChg>
      </pc:sldChg>
      <pc:sldChg chg="addSp modSp new mod modClrScheme modAnim chgLayout modNotesTx">
        <pc:chgData name="Chenarides,Lauren" userId="adbf3f91-28ff-415d-924b-37ef86f41ea6" providerId="ADAL" clId="{91C6A867-4822-4C05-B79B-B921162A7D31}" dt="2025-10-05T20:45:16.404" v="2098"/>
        <pc:sldMkLst>
          <pc:docMk/>
          <pc:sldMk cId="339094016" sldId="547"/>
        </pc:sldMkLst>
        <pc:spChg chg="mod ord">
          <ac:chgData name="Chenarides,Lauren" userId="adbf3f91-28ff-415d-924b-37ef86f41ea6" providerId="ADAL" clId="{91C6A867-4822-4C05-B79B-B921162A7D31}" dt="2025-10-05T19:44:49.433" v="562" actId="26606"/>
          <ac:spMkLst>
            <pc:docMk/>
            <pc:sldMk cId="339094016" sldId="547"/>
            <ac:spMk id="2" creationId="{BA40AE81-3F44-2C28-4140-2FD0447BA8F1}"/>
          </ac:spMkLst>
        </pc:spChg>
        <pc:spChg chg="add mod">
          <ac:chgData name="Chenarides,Lauren" userId="adbf3f91-28ff-415d-924b-37ef86f41ea6" providerId="ADAL" clId="{91C6A867-4822-4C05-B79B-B921162A7D31}" dt="2025-10-05T19:53:24.509" v="566" actId="404"/>
          <ac:spMkLst>
            <pc:docMk/>
            <pc:sldMk cId="339094016" sldId="547"/>
            <ac:spMk id="8" creationId="{F48528C1-9D16-60A8-B567-797009FEF9F6}"/>
          </ac:spMkLst>
        </pc:spChg>
        <pc:picChg chg="add mod">
          <ac:chgData name="Chenarides,Lauren" userId="adbf3f91-28ff-415d-924b-37ef86f41ea6" providerId="ADAL" clId="{91C6A867-4822-4C05-B79B-B921162A7D31}" dt="2025-10-05T19:44:49.433" v="562" actId="26606"/>
          <ac:picMkLst>
            <pc:docMk/>
            <pc:sldMk cId="339094016" sldId="547"/>
            <ac:picMk id="3" creationId="{4078136F-3661-E336-61FA-2005034F2965}"/>
          </ac:picMkLst>
        </pc:picChg>
        <pc:picChg chg="add mod">
          <ac:chgData name="Chenarides,Lauren" userId="adbf3f91-28ff-415d-924b-37ef86f41ea6" providerId="ADAL" clId="{91C6A867-4822-4C05-B79B-B921162A7D31}" dt="2025-10-05T20:45:16.404" v="2098"/>
          <ac:picMkLst>
            <pc:docMk/>
            <pc:sldMk cId="339094016" sldId="547"/>
            <ac:picMk id="4" creationId="{023E7C8D-FB12-340F-4C8E-2B13F5DF4176}"/>
          </ac:picMkLst>
        </pc:picChg>
      </pc:sldChg>
      <pc:sldChg chg="modSp add mod setBg">
        <pc:chgData name="Chenarides,Lauren" userId="adbf3f91-28ff-415d-924b-37ef86f41ea6" providerId="ADAL" clId="{91C6A867-4822-4C05-B79B-B921162A7D31}" dt="2025-10-05T19:54:35.959" v="607" actId="207"/>
        <pc:sldMkLst>
          <pc:docMk/>
          <pc:sldMk cId="1889327027" sldId="548"/>
        </pc:sldMkLst>
        <pc:spChg chg="mod">
          <ac:chgData name="Chenarides,Lauren" userId="adbf3f91-28ff-415d-924b-37ef86f41ea6" providerId="ADAL" clId="{91C6A867-4822-4C05-B79B-B921162A7D31}" dt="2025-10-05T19:54:12.999" v="598" actId="207"/>
          <ac:spMkLst>
            <pc:docMk/>
            <pc:sldMk cId="1889327027" sldId="548"/>
            <ac:spMk id="2" creationId="{DEB7716C-970D-C7BA-F605-1CCEAC4775BC}"/>
          </ac:spMkLst>
        </pc:spChg>
        <pc:spChg chg="mod">
          <ac:chgData name="Chenarides,Lauren" userId="adbf3f91-28ff-415d-924b-37ef86f41ea6" providerId="ADAL" clId="{91C6A867-4822-4C05-B79B-B921162A7D31}" dt="2025-10-05T19:54:35.959" v="607" actId="207"/>
          <ac:spMkLst>
            <pc:docMk/>
            <pc:sldMk cId="1889327027" sldId="548"/>
            <ac:spMk id="3" creationId="{9AD2F470-0F54-23C4-E7C9-7B7AF11ED9E2}"/>
          </ac:spMkLst>
        </pc:spChg>
        <pc:spChg chg="mod">
          <ac:chgData name="Chenarides,Lauren" userId="adbf3f91-28ff-415d-924b-37ef86f41ea6" providerId="ADAL" clId="{91C6A867-4822-4C05-B79B-B921162A7D31}" dt="2025-10-05T19:54:12.999" v="598" actId="207"/>
          <ac:spMkLst>
            <pc:docMk/>
            <pc:sldMk cId="1889327027" sldId="548"/>
            <ac:spMk id="4" creationId="{2F727D05-D73D-AAC2-BE75-A517AA6D647D}"/>
          </ac:spMkLst>
        </pc:spChg>
      </pc:sldChg>
      <pc:sldChg chg="modSp add mod">
        <pc:chgData name="Chenarides,Lauren" userId="adbf3f91-28ff-415d-924b-37ef86f41ea6" providerId="ADAL" clId="{91C6A867-4822-4C05-B79B-B921162A7D31}" dt="2025-10-05T21:07:52.382" v="2366" actId="6549"/>
        <pc:sldMkLst>
          <pc:docMk/>
          <pc:sldMk cId="3541232640" sldId="549"/>
        </pc:sldMkLst>
        <pc:spChg chg="mod">
          <ac:chgData name="Chenarides,Lauren" userId="adbf3f91-28ff-415d-924b-37ef86f41ea6" providerId="ADAL" clId="{91C6A867-4822-4C05-B79B-B921162A7D31}" dt="2025-10-05T20:12:34.655" v="1231" actId="113"/>
          <ac:spMkLst>
            <pc:docMk/>
            <pc:sldMk cId="3541232640" sldId="549"/>
            <ac:spMk id="2" creationId="{8FB2E0A4-8F7E-B0A7-FC9F-2DF8A11DCCA0}"/>
          </ac:spMkLst>
        </pc:spChg>
        <pc:spChg chg="mod">
          <ac:chgData name="Chenarides,Lauren" userId="adbf3f91-28ff-415d-924b-37ef86f41ea6" providerId="ADAL" clId="{91C6A867-4822-4C05-B79B-B921162A7D31}" dt="2025-10-05T21:07:52.382" v="2366" actId="6549"/>
          <ac:spMkLst>
            <pc:docMk/>
            <pc:sldMk cId="3541232640" sldId="549"/>
            <ac:spMk id="3" creationId="{68D1D2D7-B63A-7545-7384-95E2D3BA2E39}"/>
          </ac:spMkLst>
        </pc:spChg>
      </pc:sldChg>
      <pc:sldChg chg="addSp delSp modSp new mod">
        <pc:chgData name="Chenarides,Lauren" userId="adbf3f91-28ff-415d-924b-37ef86f41ea6" providerId="ADAL" clId="{91C6A867-4822-4C05-B79B-B921162A7D31}" dt="2025-10-05T20:24:53.977" v="1701" actId="20577"/>
        <pc:sldMkLst>
          <pc:docMk/>
          <pc:sldMk cId="2224235575" sldId="550"/>
        </pc:sldMkLst>
        <pc:spChg chg="add del mod">
          <ac:chgData name="Chenarides,Lauren" userId="adbf3f91-28ff-415d-924b-37ef86f41ea6" providerId="ADAL" clId="{91C6A867-4822-4C05-B79B-B921162A7D31}" dt="2025-10-05T20:08:55.999" v="1172" actId="20577"/>
          <ac:spMkLst>
            <pc:docMk/>
            <pc:sldMk cId="2224235575" sldId="550"/>
            <ac:spMk id="2" creationId="{62CE2D28-6FDD-B0A4-2EA8-A8DFD2291C67}"/>
          </ac:spMkLst>
        </pc:spChg>
        <pc:spChg chg="del">
          <ac:chgData name="Chenarides,Lauren" userId="adbf3f91-28ff-415d-924b-37ef86f41ea6" providerId="ADAL" clId="{91C6A867-4822-4C05-B79B-B921162A7D31}" dt="2025-10-05T20:04:11.580" v="909" actId="1032"/>
          <ac:spMkLst>
            <pc:docMk/>
            <pc:sldMk cId="2224235575" sldId="550"/>
            <ac:spMk id="3" creationId="{75F6C3C5-76C5-EF31-3E99-9208A1F3CE45}"/>
          </ac:spMkLst>
        </pc:spChg>
        <pc:graphicFrameChg chg="add mod modGraphic">
          <ac:chgData name="Chenarides,Lauren" userId="adbf3f91-28ff-415d-924b-37ef86f41ea6" providerId="ADAL" clId="{91C6A867-4822-4C05-B79B-B921162A7D31}" dt="2025-10-05T20:24:53.977" v="1701" actId="20577"/>
          <ac:graphicFrameMkLst>
            <pc:docMk/>
            <pc:sldMk cId="2224235575" sldId="550"/>
            <ac:graphicFrameMk id="5" creationId="{C3CCFD93-C159-058B-C2B9-A44EAFB5F0D2}"/>
          </ac:graphicFrameMkLst>
        </pc:graphicFrameChg>
      </pc:sldChg>
      <pc:sldChg chg="add del">
        <pc:chgData name="Chenarides,Lauren" userId="adbf3f91-28ff-415d-924b-37ef86f41ea6" providerId="ADAL" clId="{91C6A867-4822-4C05-B79B-B921162A7D31}" dt="2025-10-05T20:02:02.645" v="885"/>
        <pc:sldMkLst>
          <pc:docMk/>
          <pc:sldMk cId="3883597935" sldId="550"/>
        </pc:sldMkLst>
      </pc:sldChg>
      <pc:sldChg chg="delSp modSp add mod">
        <pc:chgData name="Chenarides,Lauren" userId="adbf3f91-28ff-415d-924b-37ef86f41ea6" providerId="ADAL" clId="{91C6A867-4822-4C05-B79B-B921162A7D31}" dt="2025-10-05T20:24:59.890" v="1703"/>
        <pc:sldMkLst>
          <pc:docMk/>
          <pc:sldMk cId="1019538211" sldId="551"/>
        </pc:sldMkLst>
        <pc:spChg chg="mod topLvl">
          <ac:chgData name="Chenarides,Lauren" userId="adbf3f91-28ff-415d-924b-37ef86f41ea6" providerId="ADAL" clId="{91C6A867-4822-4C05-B79B-B921162A7D31}" dt="2025-10-05T20:09:44.793" v="1182" actId="165"/>
          <ac:spMkLst>
            <pc:docMk/>
            <pc:sldMk cId="1019538211" sldId="551"/>
            <ac:spMk id="6" creationId="{0473293A-7859-2556-CA31-901AC899C702}"/>
          </ac:spMkLst>
        </pc:spChg>
        <pc:spChg chg="mod topLvl">
          <ac:chgData name="Chenarides,Lauren" userId="adbf3f91-28ff-415d-924b-37ef86f41ea6" providerId="ADAL" clId="{91C6A867-4822-4C05-B79B-B921162A7D31}" dt="2025-10-05T20:10:06.584" v="1185" actId="207"/>
          <ac:spMkLst>
            <pc:docMk/>
            <pc:sldMk cId="1019538211" sldId="551"/>
            <ac:spMk id="7" creationId="{AC99CAFE-015E-0E75-00C5-777A1419B5EC}"/>
          </ac:spMkLst>
        </pc:spChg>
        <pc:spChg chg="mod topLvl">
          <ac:chgData name="Chenarides,Lauren" userId="adbf3f91-28ff-415d-924b-37ef86f41ea6" providerId="ADAL" clId="{91C6A867-4822-4C05-B79B-B921162A7D31}" dt="2025-10-05T20:24:59.890" v="1703"/>
          <ac:spMkLst>
            <pc:docMk/>
            <pc:sldMk cId="1019538211" sldId="551"/>
            <ac:spMk id="8" creationId="{DCFBC0D3-CCD0-7F12-372C-7BF3E486FE39}"/>
          </ac:spMkLst>
        </pc:spChg>
        <pc:spChg chg="mod topLvl">
          <ac:chgData name="Chenarides,Lauren" userId="adbf3f91-28ff-415d-924b-37ef86f41ea6" providerId="ADAL" clId="{91C6A867-4822-4C05-B79B-B921162A7D31}" dt="2025-10-05T20:10:06.584" v="1185" actId="207"/>
          <ac:spMkLst>
            <pc:docMk/>
            <pc:sldMk cId="1019538211" sldId="551"/>
            <ac:spMk id="9" creationId="{C1BB408E-4232-4F7C-F17F-AD50D8EBAB7D}"/>
          </ac:spMkLst>
        </pc:spChg>
        <pc:spChg chg="mod topLvl">
          <ac:chgData name="Chenarides,Lauren" userId="adbf3f91-28ff-415d-924b-37ef86f41ea6" providerId="ADAL" clId="{91C6A867-4822-4C05-B79B-B921162A7D31}" dt="2025-10-05T20:10:06.584" v="1185" actId="207"/>
          <ac:spMkLst>
            <pc:docMk/>
            <pc:sldMk cId="1019538211" sldId="551"/>
            <ac:spMk id="10" creationId="{3FD30772-0A96-B9E8-F3BD-C59EECF52F08}"/>
          </ac:spMkLst>
        </pc:spChg>
        <pc:spChg chg="mod topLvl">
          <ac:chgData name="Chenarides,Lauren" userId="adbf3f91-28ff-415d-924b-37ef86f41ea6" providerId="ADAL" clId="{91C6A867-4822-4C05-B79B-B921162A7D31}" dt="2025-10-05T20:10:06.584" v="1185" actId="207"/>
          <ac:spMkLst>
            <pc:docMk/>
            <pc:sldMk cId="1019538211" sldId="551"/>
            <ac:spMk id="11" creationId="{BABFEC75-B29F-BC2D-8F24-DD33E25B526A}"/>
          </ac:spMkLst>
        </pc:spChg>
        <pc:grpChg chg="del mod">
          <ac:chgData name="Chenarides,Lauren" userId="adbf3f91-28ff-415d-924b-37ef86f41ea6" providerId="ADAL" clId="{91C6A867-4822-4C05-B79B-B921162A7D31}" dt="2025-10-05T20:09:44.793" v="1182" actId="165"/>
          <ac:grpSpMkLst>
            <pc:docMk/>
            <pc:sldMk cId="1019538211" sldId="551"/>
            <ac:grpSpMk id="3" creationId="{AC48E638-F2B3-5AC8-234D-44125002F3BB}"/>
          </ac:grpSpMkLst>
        </pc:grpChg>
        <pc:graphicFrameChg chg="del">
          <ac:chgData name="Chenarides,Lauren" userId="adbf3f91-28ff-415d-924b-37ef86f41ea6" providerId="ADAL" clId="{91C6A867-4822-4C05-B79B-B921162A7D31}" dt="2025-10-05T20:09:40.688" v="1181" actId="18245"/>
          <ac:graphicFrameMkLst>
            <pc:docMk/>
            <pc:sldMk cId="1019538211" sldId="551"/>
            <ac:graphicFrameMk id="5" creationId="{57A95DEE-A6EF-DB29-7BDD-ABBB64EC69F7}"/>
          </ac:graphicFrameMkLst>
        </pc:graphicFrameChg>
      </pc:sldChg>
      <pc:sldChg chg="modSp add mod ord">
        <pc:chgData name="Chenarides,Lauren" userId="adbf3f91-28ff-415d-924b-37ef86f41ea6" providerId="ADAL" clId="{91C6A867-4822-4C05-B79B-B921162A7D31}" dt="2025-10-05T20:25:13.200" v="1706" actId="20577"/>
        <pc:sldMkLst>
          <pc:docMk/>
          <pc:sldMk cId="4132523576" sldId="552"/>
        </pc:sldMkLst>
        <pc:spChg chg="mod">
          <ac:chgData name="Chenarides,Lauren" userId="adbf3f91-28ff-415d-924b-37ef86f41ea6" providerId="ADAL" clId="{91C6A867-4822-4C05-B79B-B921162A7D31}" dt="2025-10-05T20:10:33.508" v="1195" actId="207"/>
          <ac:spMkLst>
            <pc:docMk/>
            <pc:sldMk cId="4132523576" sldId="552"/>
            <ac:spMk id="6" creationId="{53768DB9-A775-7377-B1FA-37696C827AA7}"/>
          </ac:spMkLst>
        </pc:spChg>
        <pc:spChg chg="mod">
          <ac:chgData name="Chenarides,Lauren" userId="adbf3f91-28ff-415d-924b-37ef86f41ea6" providerId="ADAL" clId="{91C6A867-4822-4C05-B79B-B921162A7D31}" dt="2025-10-05T20:10:33.508" v="1195" actId="207"/>
          <ac:spMkLst>
            <pc:docMk/>
            <pc:sldMk cId="4132523576" sldId="552"/>
            <ac:spMk id="7" creationId="{2C71757F-DE74-C1DD-3B57-E326633351F8}"/>
          </ac:spMkLst>
        </pc:spChg>
        <pc:spChg chg="mod">
          <ac:chgData name="Chenarides,Lauren" userId="adbf3f91-28ff-415d-924b-37ef86f41ea6" providerId="ADAL" clId="{91C6A867-4822-4C05-B79B-B921162A7D31}" dt="2025-10-05T20:25:13.200" v="1706" actId="20577"/>
          <ac:spMkLst>
            <pc:docMk/>
            <pc:sldMk cId="4132523576" sldId="552"/>
            <ac:spMk id="8" creationId="{C4D7D220-BFF7-1392-6B26-74401B3B309C}"/>
          </ac:spMkLst>
        </pc:spChg>
        <pc:spChg chg="mod">
          <ac:chgData name="Chenarides,Lauren" userId="adbf3f91-28ff-415d-924b-37ef86f41ea6" providerId="ADAL" clId="{91C6A867-4822-4C05-B79B-B921162A7D31}" dt="2025-10-05T20:10:33.508" v="1195" actId="207"/>
          <ac:spMkLst>
            <pc:docMk/>
            <pc:sldMk cId="4132523576" sldId="552"/>
            <ac:spMk id="9" creationId="{93DCAC9D-A172-A3FE-FBA6-5174ABA84546}"/>
          </ac:spMkLst>
        </pc:spChg>
        <pc:spChg chg="mod">
          <ac:chgData name="Chenarides,Lauren" userId="adbf3f91-28ff-415d-924b-37ef86f41ea6" providerId="ADAL" clId="{91C6A867-4822-4C05-B79B-B921162A7D31}" dt="2025-10-05T20:10:33.508" v="1195" actId="207"/>
          <ac:spMkLst>
            <pc:docMk/>
            <pc:sldMk cId="4132523576" sldId="552"/>
            <ac:spMk id="10" creationId="{B063AD61-FA20-5129-6841-E8AA133EBE21}"/>
          </ac:spMkLst>
        </pc:spChg>
        <pc:spChg chg="mod">
          <ac:chgData name="Chenarides,Lauren" userId="adbf3f91-28ff-415d-924b-37ef86f41ea6" providerId="ADAL" clId="{91C6A867-4822-4C05-B79B-B921162A7D31}" dt="2025-10-05T20:10:33.508" v="1195" actId="207"/>
          <ac:spMkLst>
            <pc:docMk/>
            <pc:sldMk cId="4132523576" sldId="552"/>
            <ac:spMk id="11" creationId="{BCC93C81-7654-22C6-A9EA-5FD9ECDCBC16}"/>
          </ac:spMkLst>
        </pc:spChg>
      </pc:sldChg>
      <pc:sldChg chg="modSp add mod ord">
        <pc:chgData name="Chenarides,Lauren" userId="adbf3f91-28ff-415d-924b-37ef86f41ea6" providerId="ADAL" clId="{91C6A867-4822-4C05-B79B-B921162A7D31}" dt="2025-10-05T20:25:06.843" v="1705"/>
        <pc:sldMkLst>
          <pc:docMk/>
          <pc:sldMk cId="4128860833" sldId="553"/>
        </pc:sldMkLst>
        <pc:spChg chg="mod">
          <ac:chgData name="Chenarides,Lauren" userId="adbf3f91-28ff-415d-924b-37ef86f41ea6" providerId="ADAL" clId="{91C6A867-4822-4C05-B79B-B921162A7D31}" dt="2025-10-05T20:10:16.988" v="1188" actId="207"/>
          <ac:spMkLst>
            <pc:docMk/>
            <pc:sldMk cId="4128860833" sldId="553"/>
            <ac:spMk id="6" creationId="{BE726729-B95B-855B-AD4F-D2AD24A069A0}"/>
          </ac:spMkLst>
        </pc:spChg>
        <pc:spChg chg="mod">
          <ac:chgData name="Chenarides,Lauren" userId="adbf3f91-28ff-415d-924b-37ef86f41ea6" providerId="ADAL" clId="{91C6A867-4822-4C05-B79B-B921162A7D31}" dt="2025-10-05T20:25:06.843" v="1705"/>
          <ac:spMkLst>
            <pc:docMk/>
            <pc:sldMk cId="4128860833" sldId="553"/>
            <ac:spMk id="8" creationId="{7FB4B6C1-2152-EB20-E0DF-C84E494CC6BB}"/>
          </ac:spMkLst>
        </pc:spChg>
        <pc:spChg chg="mod">
          <ac:chgData name="Chenarides,Lauren" userId="adbf3f91-28ff-415d-924b-37ef86f41ea6" providerId="ADAL" clId="{91C6A867-4822-4C05-B79B-B921162A7D31}" dt="2025-10-05T20:10:16.988" v="1188" actId="207"/>
          <ac:spMkLst>
            <pc:docMk/>
            <pc:sldMk cId="4128860833" sldId="553"/>
            <ac:spMk id="9" creationId="{23D3B928-1FFC-C54D-7746-427A8547F715}"/>
          </ac:spMkLst>
        </pc:spChg>
        <pc:spChg chg="mod">
          <ac:chgData name="Chenarides,Lauren" userId="adbf3f91-28ff-415d-924b-37ef86f41ea6" providerId="ADAL" clId="{91C6A867-4822-4C05-B79B-B921162A7D31}" dt="2025-10-05T20:10:16.988" v="1188" actId="207"/>
          <ac:spMkLst>
            <pc:docMk/>
            <pc:sldMk cId="4128860833" sldId="553"/>
            <ac:spMk id="10" creationId="{EED9F202-DE46-C080-DEA6-AFEB6E6F8EC8}"/>
          </ac:spMkLst>
        </pc:spChg>
        <pc:spChg chg="mod">
          <ac:chgData name="Chenarides,Lauren" userId="adbf3f91-28ff-415d-924b-37ef86f41ea6" providerId="ADAL" clId="{91C6A867-4822-4C05-B79B-B921162A7D31}" dt="2025-10-05T20:10:16.988" v="1188" actId="207"/>
          <ac:spMkLst>
            <pc:docMk/>
            <pc:sldMk cId="4128860833" sldId="553"/>
            <ac:spMk id="11" creationId="{14104247-A5C7-27EA-31C7-A6BF2A7D6FCD}"/>
          </ac:spMkLst>
        </pc:spChg>
      </pc:sldChg>
      <pc:sldChg chg="modSp add mod ord">
        <pc:chgData name="Chenarides,Lauren" userId="adbf3f91-28ff-415d-924b-37ef86f41ea6" providerId="ADAL" clId="{91C6A867-4822-4C05-B79B-B921162A7D31}" dt="2025-10-05T20:25:23.029" v="1708"/>
        <pc:sldMkLst>
          <pc:docMk/>
          <pc:sldMk cId="1741312836" sldId="554"/>
        </pc:sldMkLst>
        <pc:spChg chg="mod">
          <ac:chgData name="Chenarides,Lauren" userId="adbf3f91-28ff-415d-924b-37ef86f41ea6" providerId="ADAL" clId="{91C6A867-4822-4C05-B79B-B921162A7D31}" dt="2025-10-05T20:10:43.476" v="1198" actId="207"/>
          <ac:spMkLst>
            <pc:docMk/>
            <pc:sldMk cId="1741312836" sldId="554"/>
            <ac:spMk id="6" creationId="{2BA6995F-0457-8071-31DB-DEEAD736AC54}"/>
          </ac:spMkLst>
        </pc:spChg>
        <pc:spChg chg="mod">
          <ac:chgData name="Chenarides,Lauren" userId="adbf3f91-28ff-415d-924b-37ef86f41ea6" providerId="ADAL" clId="{91C6A867-4822-4C05-B79B-B921162A7D31}" dt="2025-10-05T20:10:43.476" v="1198" actId="207"/>
          <ac:spMkLst>
            <pc:docMk/>
            <pc:sldMk cId="1741312836" sldId="554"/>
            <ac:spMk id="7" creationId="{2932C345-6ADD-27AB-F6CB-77A38CDAA1BA}"/>
          </ac:spMkLst>
        </pc:spChg>
        <pc:spChg chg="mod">
          <ac:chgData name="Chenarides,Lauren" userId="adbf3f91-28ff-415d-924b-37ef86f41ea6" providerId="ADAL" clId="{91C6A867-4822-4C05-B79B-B921162A7D31}" dt="2025-10-05T20:25:23.029" v="1708"/>
          <ac:spMkLst>
            <pc:docMk/>
            <pc:sldMk cId="1741312836" sldId="554"/>
            <ac:spMk id="8" creationId="{85286F50-8BAA-B0D8-64D3-8EF4172FA7F5}"/>
          </ac:spMkLst>
        </pc:spChg>
        <pc:spChg chg="mod">
          <ac:chgData name="Chenarides,Lauren" userId="adbf3f91-28ff-415d-924b-37ef86f41ea6" providerId="ADAL" clId="{91C6A867-4822-4C05-B79B-B921162A7D31}" dt="2025-10-05T20:10:43.476" v="1198" actId="207"/>
          <ac:spMkLst>
            <pc:docMk/>
            <pc:sldMk cId="1741312836" sldId="554"/>
            <ac:spMk id="10" creationId="{FCCE00E7-8FC5-F2AE-89E7-37D00363A664}"/>
          </ac:spMkLst>
        </pc:spChg>
        <pc:spChg chg="mod">
          <ac:chgData name="Chenarides,Lauren" userId="adbf3f91-28ff-415d-924b-37ef86f41ea6" providerId="ADAL" clId="{91C6A867-4822-4C05-B79B-B921162A7D31}" dt="2025-10-05T20:10:43.476" v="1198" actId="207"/>
          <ac:spMkLst>
            <pc:docMk/>
            <pc:sldMk cId="1741312836" sldId="554"/>
            <ac:spMk id="11" creationId="{19589B79-B616-2248-FF4D-82A51A798D3F}"/>
          </ac:spMkLst>
        </pc:spChg>
      </pc:sldChg>
      <pc:sldChg chg="modSp add mod ord">
        <pc:chgData name="Chenarides,Lauren" userId="adbf3f91-28ff-415d-924b-37ef86f41ea6" providerId="ADAL" clId="{91C6A867-4822-4C05-B79B-B921162A7D31}" dt="2025-10-05T20:25:30.170" v="1710"/>
        <pc:sldMkLst>
          <pc:docMk/>
          <pc:sldMk cId="1642344608" sldId="555"/>
        </pc:sldMkLst>
        <pc:spChg chg="mod">
          <ac:chgData name="Chenarides,Lauren" userId="adbf3f91-28ff-415d-924b-37ef86f41ea6" providerId="ADAL" clId="{91C6A867-4822-4C05-B79B-B921162A7D31}" dt="2025-10-05T20:10:52.460" v="1201" actId="207"/>
          <ac:spMkLst>
            <pc:docMk/>
            <pc:sldMk cId="1642344608" sldId="555"/>
            <ac:spMk id="6" creationId="{21537EED-B7FC-B0A7-8451-C2A3515998FA}"/>
          </ac:spMkLst>
        </pc:spChg>
        <pc:spChg chg="mod">
          <ac:chgData name="Chenarides,Lauren" userId="adbf3f91-28ff-415d-924b-37ef86f41ea6" providerId="ADAL" clId="{91C6A867-4822-4C05-B79B-B921162A7D31}" dt="2025-10-05T20:10:52.460" v="1201" actId="207"/>
          <ac:spMkLst>
            <pc:docMk/>
            <pc:sldMk cId="1642344608" sldId="555"/>
            <ac:spMk id="7" creationId="{66A4E306-6B85-63F9-E230-1CB099A30C46}"/>
          </ac:spMkLst>
        </pc:spChg>
        <pc:spChg chg="mod">
          <ac:chgData name="Chenarides,Lauren" userId="adbf3f91-28ff-415d-924b-37ef86f41ea6" providerId="ADAL" clId="{91C6A867-4822-4C05-B79B-B921162A7D31}" dt="2025-10-05T20:25:30.170" v="1710"/>
          <ac:spMkLst>
            <pc:docMk/>
            <pc:sldMk cId="1642344608" sldId="555"/>
            <ac:spMk id="8" creationId="{3F6583F8-04E5-5ED1-9530-A6A4EDEE7CDF}"/>
          </ac:spMkLst>
        </pc:spChg>
        <pc:spChg chg="mod">
          <ac:chgData name="Chenarides,Lauren" userId="adbf3f91-28ff-415d-924b-37ef86f41ea6" providerId="ADAL" clId="{91C6A867-4822-4C05-B79B-B921162A7D31}" dt="2025-10-05T20:10:52.460" v="1201" actId="207"/>
          <ac:spMkLst>
            <pc:docMk/>
            <pc:sldMk cId="1642344608" sldId="555"/>
            <ac:spMk id="9" creationId="{20766BF4-0C42-3122-C410-468F50F735EE}"/>
          </ac:spMkLst>
        </pc:spChg>
        <pc:spChg chg="mod">
          <ac:chgData name="Chenarides,Lauren" userId="adbf3f91-28ff-415d-924b-37ef86f41ea6" providerId="ADAL" clId="{91C6A867-4822-4C05-B79B-B921162A7D31}" dt="2025-10-05T20:10:52.460" v="1201" actId="207"/>
          <ac:spMkLst>
            <pc:docMk/>
            <pc:sldMk cId="1642344608" sldId="555"/>
            <ac:spMk id="11" creationId="{4B99CF43-4C9E-A415-447F-554A8BFCC9A8}"/>
          </ac:spMkLst>
        </pc:spChg>
      </pc:sldChg>
      <pc:sldChg chg="modSp add mod ord">
        <pc:chgData name="Chenarides,Lauren" userId="adbf3f91-28ff-415d-924b-37ef86f41ea6" providerId="ADAL" clId="{91C6A867-4822-4C05-B79B-B921162A7D31}" dt="2025-10-05T20:25:44.071" v="1712"/>
        <pc:sldMkLst>
          <pc:docMk/>
          <pc:sldMk cId="1294046252" sldId="556"/>
        </pc:sldMkLst>
        <pc:spChg chg="mod">
          <ac:chgData name="Chenarides,Lauren" userId="adbf3f91-28ff-415d-924b-37ef86f41ea6" providerId="ADAL" clId="{91C6A867-4822-4C05-B79B-B921162A7D31}" dt="2025-10-05T20:10:59.269" v="1203" actId="207"/>
          <ac:spMkLst>
            <pc:docMk/>
            <pc:sldMk cId="1294046252" sldId="556"/>
            <ac:spMk id="6" creationId="{5035ACFE-37CD-3FBE-2F2D-BE8C85BE2A24}"/>
          </ac:spMkLst>
        </pc:spChg>
        <pc:spChg chg="mod">
          <ac:chgData name="Chenarides,Lauren" userId="adbf3f91-28ff-415d-924b-37ef86f41ea6" providerId="ADAL" clId="{91C6A867-4822-4C05-B79B-B921162A7D31}" dt="2025-10-05T20:10:59.269" v="1203" actId="207"/>
          <ac:spMkLst>
            <pc:docMk/>
            <pc:sldMk cId="1294046252" sldId="556"/>
            <ac:spMk id="7" creationId="{EB4259D5-78A1-FBB5-5A5A-B3E40B1FF2B6}"/>
          </ac:spMkLst>
        </pc:spChg>
        <pc:spChg chg="mod">
          <ac:chgData name="Chenarides,Lauren" userId="adbf3f91-28ff-415d-924b-37ef86f41ea6" providerId="ADAL" clId="{91C6A867-4822-4C05-B79B-B921162A7D31}" dt="2025-10-05T20:25:44.071" v="1712"/>
          <ac:spMkLst>
            <pc:docMk/>
            <pc:sldMk cId="1294046252" sldId="556"/>
            <ac:spMk id="8" creationId="{B51B0AB1-E2B9-A4F8-13C9-4149B5EAC609}"/>
          </ac:spMkLst>
        </pc:spChg>
        <pc:spChg chg="mod">
          <ac:chgData name="Chenarides,Lauren" userId="adbf3f91-28ff-415d-924b-37ef86f41ea6" providerId="ADAL" clId="{91C6A867-4822-4C05-B79B-B921162A7D31}" dt="2025-10-05T20:10:59.269" v="1203" actId="207"/>
          <ac:spMkLst>
            <pc:docMk/>
            <pc:sldMk cId="1294046252" sldId="556"/>
            <ac:spMk id="9" creationId="{11368AF5-DAE6-C0F8-ABA4-611692965AC6}"/>
          </ac:spMkLst>
        </pc:spChg>
        <pc:spChg chg="mod">
          <ac:chgData name="Chenarides,Lauren" userId="adbf3f91-28ff-415d-924b-37ef86f41ea6" providerId="ADAL" clId="{91C6A867-4822-4C05-B79B-B921162A7D31}" dt="2025-10-05T20:10:59.269" v="1203" actId="207"/>
          <ac:spMkLst>
            <pc:docMk/>
            <pc:sldMk cId="1294046252" sldId="556"/>
            <ac:spMk id="10" creationId="{C445E158-AE49-4D04-AA8B-7B57FD678D51}"/>
          </ac:spMkLst>
        </pc:spChg>
      </pc:sldChg>
      <pc:sldChg chg="modSp add mod ord">
        <pc:chgData name="Chenarides,Lauren" userId="adbf3f91-28ff-415d-924b-37ef86f41ea6" providerId="ADAL" clId="{91C6A867-4822-4C05-B79B-B921162A7D31}" dt="2025-10-05T20:12:24.929" v="1230"/>
        <pc:sldMkLst>
          <pc:docMk/>
          <pc:sldMk cId="1207268151" sldId="557"/>
        </pc:sldMkLst>
        <pc:spChg chg="mod">
          <ac:chgData name="Chenarides,Lauren" userId="adbf3f91-28ff-415d-924b-37ef86f41ea6" providerId="ADAL" clId="{91C6A867-4822-4C05-B79B-B921162A7D31}" dt="2025-10-05T20:12:15.356" v="1227" actId="20577"/>
          <ac:spMkLst>
            <pc:docMk/>
            <pc:sldMk cId="1207268151" sldId="557"/>
            <ac:spMk id="2" creationId="{B9A50FC1-7A44-C8A5-E0FF-679C19079CE6}"/>
          </ac:spMkLst>
        </pc:spChg>
        <pc:spChg chg="mod">
          <ac:chgData name="Chenarides,Lauren" userId="adbf3f91-28ff-415d-924b-37ef86f41ea6" providerId="ADAL" clId="{91C6A867-4822-4C05-B79B-B921162A7D31}" dt="2025-10-05T20:12:09.376" v="1220" actId="6549"/>
          <ac:spMkLst>
            <pc:docMk/>
            <pc:sldMk cId="1207268151" sldId="557"/>
            <ac:spMk id="3" creationId="{87AE775C-F07C-4306-B862-46C54452D91B}"/>
          </ac:spMkLst>
        </pc:spChg>
      </pc:sldChg>
      <pc:sldChg chg="modSp add mod ord">
        <pc:chgData name="Chenarides,Lauren" userId="adbf3f91-28ff-415d-924b-37ef86f41ea6" providerId="ADAL" clId="{91C6A867-4822-4C05-B79B-B921162A7D31}" dt="2025-10-05T20:13:59.521" v="1289" actId="20577"/>
        <pc:sldMkLst>
          <pc:docMk/>
          <pc:sldMk cId="4076631294" sldId="558"/>
        </pc:sldMkLst>
        <pc:graphicFrameChg chg="mod modGraphic">
          <ac:chgData name="Chenarides,Lauren" userId="adbf3f91-28ff-415d-924b-37ef86f41ea6" providerId="ADAL" clId="{91C6A867-4822-4C05-B79B-B921162A7D31}" dt="2025-10-05T20:13:59.521" v="1289" actId="20577"/>
          <ac:graphicFrameMkLst>
            <pc:docMk/>
            <pc:sldMk cId="4076631294" sldId="558"/>
            <ac:graphicFrameMk id="5" creationId="{7CDEB315-482C-5C36-6A77-A346D1CBC7B2}"/>
          </ac:graphicFrameMkLst>
        </pc:graphicFrameChg>
      </pc:sldChg>
      <pc:sldChg chg="addSp delSp modSp add mod ord delAnim modAnim">
        <pc:chgData name="Chenarides,Lauren" userId="adbf3f91-28ff-415d-924b-37ef86f41ea6" providerId="ADAL" clId="{91C6A867-4822-4C05-B79B-B921162A7D31}" dt="2025-10-05T20:19:03.783" v="1381" actId="20577"/>
        <pc:sldMkLst>
          <pc:docMk/>
          <pc:sldMk cId="2361601199" sldId="559"/>
        </pc:sldMkLst>
        <pc:spChg chg="mod">
          <ac:chgData name="Chenarides,Lauren" userId="adbf3f91-28ff-415d-924b-37ef86f41ea6" providerId="ADAL" clId="{91C6A867-4822-4C05-B79B-B921162A7D31}" dt="2025-10-05T20:19:03.783" v="1381" actId="20577"/>
          <ac:spMkLst>
            <pc:docMk/>
            <pc:sldMk cId="2361601199" sldId="559"/>
            <ac:spMk id="2" creationId="{C9799341-6C47-1532-5CD9-46872160327E}"/>
          </ac:spMkLst>
        </pc:spChg>
        <pc:spChg chg="mod">
          <ac:chgData name="Chenarides,Lauren" userId="adbf3f91-28ff-415d-924b-37ef86f41ea6" providerId="ADAL" clId="{91C6A867-4822-4C05-B79B-B921162A7D31}" dt="2025-10-05T20:18:05.321" v="1318" actId="404"/>
          <ac:spMkLst>
            <pc:docMk/>
            <pc:sldMk cId="2361601199" sldId="559"/>
            <ac:spMk id="3" creationId="{33248488-A99F-3F51-617C-697143A72365}"/>
          </ac:spMkLst>
        </pc:spChg>
        <pc:spChg chg="del">
          <ac:chgData name="Chenarides,Lauren" userId="adbf3f91-28ff-415d-924b-37ef86f41ea6" providerId="ADAL" clId="{91C6A867-4822-4C05-B79B-B921162A7D31}" dt="2025-10-05T20:17:45.046" v="1311" actId="478"/>
          <ac:spMkLst>
            <pc:docMk/>
            <pc:sldMk cId="2361601199" sldId="559"/>
            <ac:spMk id="5" creationId="{A4ABB2BC-A81B-0345-E591-EAB484BB9B16}"/>
          </ac:spMkLst>
        </pc:spChg>
        <pc:picChg chg="del">
          <ac:chgData name="Chenarides,Lauren" userId="adbf3f91-28ff-415d-924b-37ef86f41ea6" providerId="ADAL" clId="{91C6A867-4822-4C05-B79B-B921162A7D31}" dt="2025-10-05T20:17:42.399" v="1310" actId="478"/>
          <ac:picMkLst>
            <pc:docMk/>
            <pc:sldMk cId="2361601199" sldId="559"/>
            <ac:picMk id="6" creationId="{5D5C6C9F-2534-EFB0-6369-308B14E63365}"/>
          </ac:picMkLst>
        </pc:picChg>
        <pc:picChg chg="add mod">
          <ac:chgData name="Chenarides,Lauren" userId="adbf3f91-28ff-415d-924b-37ef86f41ea6" providerId="ADAL" clId="{91C6A867-4822-4C05-B79B-B921162A7D31}" dt="2025-10-05T20:18:07.701" v="1319" actId="1076"/>
          <ac:picMkLst>
            <pc:docMk/>
            <pc:sldMk cId="2361601199" sldId="559"/>
            <ac:picMk id="7" creationId="{5D5C6C9F-2534-EFB0-6369-308B14E63365}"/>
          </ac:picMkLst>
        </pc:picChg>
      </pc:sldChg>
      <pc:sldChg chg="addSp delSp modSp add mod">
        <pc:chgData name="Chenarides,Lauren" userId="adbf3f91-28ff-415d-924b-37ef86f41ea6" providerId="ADAL" clId="{91C6A867-4822-4C05-B79B-B921162A7D31}" dt="2025-10-05T20:33:54.949" v="1855" actId="113"/>
        <pc:sldMkLst>
          <pc:docMk/>
          <pc:sldMk cId="3403672992" sldId="560"/>
        </pc:sldMkLst>
        <pc:spChg chg="mod">
          <ac:chgData name="Chenarides,Lauren" userId="adbf3f91-28ff-415d-924b-37ef86f41ea6" providerId="ADAL" clId="{91C6A867-4822-4C05-B79B-B921162A7D31}" dt="2025-10-05T20:28:02.556" v="1745" actId="20577"/>
          <ac:spMkLst>
            <pc:docMk/>
            <pc:sldMk cId="3403672992" sldId="560"/>
            <ac:spMk id="2" creationId="{FD37C84A-FD23-1E08-C036-2FE6C39464A2}"/>
          </ac:spMkLst>
        </pc:spChg>
        <pc:spChg chg="mod">
          <ac:chgData name="Chenarides,Lauren" userId="adbf3f91-28ff-415d-924b-37ef86f41ea6" providerId="ADAL" clId="{91C6A867-4822-4C05-B79B-B921162A7D31}" dt="2025-10-05T20:33:54.949" v="1855" actId="113"/>
          <ac:spMkLst>
            <pc:docMk/>
            <pc:sldMk cId="3403672992" sldId="560"/>
            <ac:spMk id="3" creationId="{0BA5A663-355A-A101-CA72-8EF83A6870BC}"/>
          </ac:spMkLst>
        </pc:spChg>
        <pc:spChg chg="del">
          <ac:chgData name="Chenarides,Lauren" userId="adbf3f91-28ff-415d-924b-37ef86f41ea6" providerId="ADAL" clId="{91C6A867-4822-4C05-B79B-B921162A7D31}" dt="2025-10-05T20:27:54.156" v="1714" actId="478"/>
          <ac:spMkLst>
            <pc:docMk/>
            <pc:sldMk cId="3403672992" sldId="560"/>
            <ac:spMk id="5" creationId="{F3F9394F-CCEE-E1FB-D43D-5F2EDF703188}"/>
          </ac:spMkLst>
        </pc:spChg>
        <pc:spChg chg="add mod">
          <ac:chgData name="Chenarides,Lauren" userId="adbf3f91-28ff-415d-924b-37ef86f41ea6" providerId="ADAL" clId="{91C6A867-4822-4C05-B79B-B921162A7D31}" dt="2025-10-05T20:33:03.743" v="1847" actId="1582"/>
          <ac:spMkLst>
            <pc:docMk/>
            <pc:sldMk cId="3403672992" sldId="560"/>
            <ac:spMk id="6" creationId="{75D2420E-5DE1-FB41-7BB5-C76B4758D46F}"/>
          </ac:spMkLst>
        </pc:spChg>
      </pc:sldChg>
      <pc:sldChg chg="addSp modSp add mod">
        <pc:chgData name="Chenarides,Lauren" userId="adbf3f91-28ff-415d-924b-37ef86f41ea6" providerId="ADAL" clId="{91C6A867-4822-4C05-B79B-B921162A7D31}" dt="2025-10-05T20:34:16.331" v="1858" actId="20577"/>
        <pc:sldMkLst>
          <pc:docMk/>
          <pc:sldMk cId="145315941" sldId="561"/>
        </pc:sldMkLst>
        <pc:spChg chg="mod">
          <ac:chgData name="Chenarides,Lauren" userId="adbf3f91-28ff-415d-924b-37ef86f41ea6" providerId="ADAL" clId="{91C6A867-4822-4C05-B79B-B921162A7D31}" dt="2025-10-05T20:29:06.915" v="1757"/>
          <ac:spMkLst>
            <pc:docMk/>
            <pc:sldMk cId="145315941" sldId="561"/>
            <ac:spMk id="2" creationId="{C75C2506-F098-A862-EC63-ABD95CDFCD3D}"/>
          </ac:spMkLst>
        </pc:spChg>
        <pc:spChg chg="mod">
          <ac:chgData name="Chenarides,Lauren" userId="adbf3f91-28ff-415d-924b-37ef86f41ea6" providerId="ADAL" clId="{91C6A867-4822-4C05-B79B-B921162A7D31}" dt="2025-10-05T20:34:16.331" v="1858" actId="20577"/>
          <ac:spMkLst>
            <pc:docMk/>
            <pc:sldMk cId="145315941" sldId="561"/>
            <ac:spMk id="3" creationId="{5C260023-F9DC-9D98-E16F-FD9BEA35024C}"/>
          </ac:spMkLst>
        </pc:spChg>
        <pc:spChg chg="add mod">
          <ac:chgData name="Chenarides,Lauren" userId="adbf3f91-28ff-415d-924b-37ef86f41ea6" providerId="ADAL" clId="{91C6A867-4822-4C05-B79B-B921162A7D31}" dt="2025-10-05T20:33:07.501" v="1848"/>
          <ac:spMkLst>
            <pc:docMk/>
            <pc:sldMk cId="145315941" sldId="561"/>
            <ac:spMk id="5" creationId="{DDEF9B12-564E-CBA8-8B3B-E06DDE0269B8}"/>
          </ac:spMkLst>
        </pc:spChg>
      </pc:sldChg>
      <pc:sldChg chg="addSp modSp add mod">
        <pc:chgData name="Chenarides,Lauren" userId="adbf3f91-28ff-415d-924b-37ef86f41ea6" providerId="ADAL" clId="{91C6A867-4822-4C05-B79B-B921162A7D31}" dt="2025-10-05T20:34:27.754" v="1861" actId="20577"/>
        <pc:sldMkLst>
          <pc:docMk/>
          <pc:sldMk cId="1590251744" sldId="562"/>
        </pc:sldMkLst>
        <pc:spChg chg="mod">
          <ac:chgData name="Chenarides,Lauren" userId="adbf3f91-28ff-415d-924b-37ef86f41ea6" providerId="ADAL" clId="{91C6A867-4822-4C05-B79B-B921162A7D31}" dt="2025-10-05T20:29:31.507" v="1763"/>
          <ac:spMkLst>
            <pc:docMk/>
            <pc:sldMk cId="1590251744" sldId="562"/>
            <ac:spMk id="2" creationId="{08219B30-E774-FC51-4D62-73DBB87924F9}"/>
          </ac:spMkLst>
        </pc:spChg>
        <pc:spChg chg="mod">
          <ac:chgData name="Chenarides,Lauren" userId="adbf3f91-28ff-415d-924b-37ef86f41ea6" providerId="ADAL" clId="{91C6A867-4822-4C05-B79B-B921162A7D31}" dt="2025-10-05T20:34:27.754" v="1861" actId="20577"/>
          <ac:spMkLst>
            <pc:docMk/>
            <pc:sldMk cId="1590251744" sldId="562"/>
            <ac:spMk id="3" creationId="{6E2C6C5A-F116-DB36-71AF-EF755BDC8ED5}"/>
          </ac:spMkLst>
        </pc:spChg>
        <pc:spChg chg="add mod">
          <ac:chgData name="Chenarides,Lauren" userId="adbf3f91-28ff-415d-924b-37ef86f41ea6" providerId="ADAL" clId="{91C6A867-4822-4C05-B79B-B921162A7D31}" dt="2025-10-05T20:33:08.475" v="1849"/>
          <ac:spMkLst>
            <pc:docMk/>
            <pc:sldMk cId="1590251744" sldId="562"/>
            <ac:spMk id="5" creationId="{C538CB24-1576-BC07-4EAD-2A4AC09E5C25}"/>
          </ac:spMkLst>
        </pc:spChg>
      </pc:sldChg>
      <pc:sldChg chg="addSp modSp add mod">
        <pc:chgData name="Chenarides,Lauren" userId="adbf3f91-28ff-415d-924b-37ef86f41ea6" providerId="ADAL" clId="{91C6A867-4822-4C05-B79B-B921162A7D31}" dt="2025-10-05T20:33:09.682" v="1850"/>
        <pc:sldMkLst>
          <pc:docMk/>
          <pc:sldMk cId="862076440" sldId="563"/>
        </pc:sldMkLst>
        <pc:spChg chg="mod">
          <ac:chgData name="Chenarides,Lauren" userId="adbf3f91-28ff-415d-924b-37ef86f41ea6" providerId="ADAL" clId="{91C6A867-4822-4C05-B79B-B921162A7D31}" dt="2025-10-05T20:30:06.414" v="1773"/>
          <ac:spMkLst>
            <pc:docMk/>
            <pc:sldMk cId="862076440" sldId="563"/>
            <ac:spMk id="2" creationId="{AB4B9B25-7102-1AC9-249B-D8FA08A2F893}"/>
          </ac:spMkLst>
        </pc:spChg>
        <pc:spChg chg="mod">
          <ac:chgData name="Chenarides,Lauren" userId="adbf3f91-28ff-415d-924b-37ef86f41ea6" providerId="ADAL" clId="{91C6A867-4822-4C05-B79B-B921162A7D31}" dt="2025-10-05T20:30:25.236" v="1779" actId="15"/>
          <ac:spMkLst>
            <pc:docMk/>
            <pc:sldMk cId="862076440" sldId="563"/>
            <ac:spMk id="3" creationId="{126E70BE-5D8C-0D76-6350-AE519B89D36D}"/>
          </ac:spMkLst>
        </pc:spChg>
        <pc:spChg chg="add mod">
          <ac:chgData name="Chenarides,Lauren" userId="adbf3f91-28ff-415d-924b-37ef86f41ea6" providerId="ADAL" clId="{91C6A867-4822-4C05-B79B-B921162A7D31}" dt="2025-10-05T20:33:09.682" v="1850"/>
          <ac:spMkLst>
            <pc:docMk/>
            <pc:sldMk cId="862076440" sldId="563"/>
            <ac:spMk id="5" creationId="{1980C281-7231-86D1-6A09-CBFC666969E5}"/>
          </ac:spMkLst>
        </pc:spChg>
      </pc:sldChg>
      <pc:sldChg chg="addSp modSp add mod">
        <pc:chgData name="Chenarides,Lauren" userId="adbf3f91-28ff-415d-924b-37ef86f41ea6" providerId="ADAL" clId="{91C6A867-4822-4C05-B79B-B921162A7D31}" dt="2025-10-05T20:33:10.865" v="1851"/>
        <pc:sldMkLst>
          <pc:docMk/>
          <pc:sldMk cId="3303768161" sldId="564"/>
        </pc:sldMkLst>
        <pc:spChg chg="mod">
          <ac:chgData name="Chenarides,Lauren" userId="adbf3f91-28ff-415d-924b-37ef86f41ea6" providerId="ADAL" clId="{91C6A867-4822-4C05-B79B-B921162A7D31}" dt="2025-10-05T20:30:44.261" v="1782" actId="6549"/>
          <ac:spMkLst>
            <pc:docMk/>
            <pc:sldMk cId="3303768161" sldId="564"/>
            <ac:spMk id="2" creationId="{41AF7B17-5FE5-1038-5DDB-D60447A728DA}"/>
          </ac:spMkLst>
        </pc:spChg>
        <pc:spChg chg="mod">
          <ac:chgData name="Chenarides,Lauren" userId="adbf3f91-28ff-415d-924b-37ef86f41ea6" providerId="ADAL" clId="{91C6A867-4822-4C05-B79B-B921162A7D31}" dt="2025-10-05T20:31:20.578" v="1794" actId="14100"/>
          <ac:spMkLst>
            <pc:docMk/>
            <pc:sldMk cId="3303768161" sldId="564"/>
            <ac:spMk id="3" creationId="{71D10480-0DB7-5EDB-8BBC-542921264C4E}"/>
          </ac:spMkLst>
        </pc:spChg>
        <pc:spChg chg="add mod">
          <ac:chgData name="Chenarides,Lauren" userId="adbf3f91-28ff-415d-924b-37ef86f41ea6" providerId="ADAL" clId="{91C6A867-4822-4C05-B79B-B921162A7D31}" dt="2025-10-05T20:33:10.865" v="1851"/>
          <ac:spMkLst>
            <pc:docMk/>
            <pc:sldMk cId="3303768161" sldId="564"/>
            <ac:spMk id="7" creationId="{CBFE5A37-20F2-0DA0-AC53-71EDD22F110F}"/>
          </ac:spMkLst>
        </pc:spChg>
        <pc:picChg chg="add mod">
          <ac:chgData name="Chenarides,Lauren" userId="adbf3f91-28ff-415d-924b-37ef86f41ea6" providerId="ADAL" clId="{91C6A867-4822-4C05-B79B-B921162A7D31}" dt="2025-10-05T20:31:15.390" v="1793" actId="1440"/>
          <ac:picMkLst>
            <pc:docMk/>
            <pc:sldMk cId="3303768161" sldId="564"/>
            <ac:picMk id="6" creationId="{04ED5C07-B7AB-4295-76EA-6E4C25D97E66}"/>
          </ac:picMkLst>
        </pc:picChg>
      </pc:sldChg>
      <pc:sldChg chg="addSp delSp modSp add mod">
        <pc:chgData name="Chenarides,Lauren" userId="adbf3f91-28ff-415d-924b-37ef86f41ea6" providerId="ADAL" clId="{91C6A867-4822-4C05-B79B-B921162A7D31}" dt="2025-10-05T20:33:12.258" v="1852"/>
        <pc:sldMkLst>
          <pc:docMk/>
          <pc:sldMk cId="4071468019" sldId="565"/>
        </pc:sldMkLst>
        <pc:spChg chg="mod">
          <ac:chgData name="Chenarides,Lauren" userId="adbf3f91-28ff-415d-924b-37ef86f41ea6" providerId="ADAL" clId="{91C6A867-4822-4C05-B79B-B921162A7D31}" dt="2025-10-05T20:31:40.707" v="1832" actId="20577"/>
          <ac:spMkLst>
            <pc:docMk/>
            <pc:sldMk cId="4071468019" sldId="565"/>
            <ac:spMk id="2" creationId="{1772627C-C7E6-8823-397E-43B4AD0CB042}"/>
          </ac:spMkLst>
        </pc:spChg>
        <pc:spChg chg="mod">
          <ac:chgData name="Chenarides,Lauren" userId="adbf3f91-28ff-415d-924b-37ef86f41ea6" providerId="ADAL" clId="{91C6A867-4822-4C05-B79B-B921162A7D31}" dt="2025-10-05T20:31:59.065" v="1838" actId="403"/>
          <ac:spMkLst>
            <pc:docMk/>
            <pc:sldMk cId="4071468019" sldId="565"/>
            <ac:spMk id="3" creationId="{B11D90BC-9937-A00B-EB4A-34EA1C340832}"/>
          </ac:spMkLst>
        </pc:spChg>
        <pc:spChg chg="add mod">
          <ac:chgData name="Chenarides,Lauren" userId="adbf3f91-28ff-415d-924b-37ef86f41ea6" providerId="ADAL" clId="{91C6A867-4822-4C05-B79B-B921162A7D31}" dt="2025-10-05T20:33:12.258" v="1852"/>
          <ac:spMkLst>
            <pc:docMk/>
            <pc:sldMk cId="4071468019" sldId="565"/>
            <ac:spMk id="5" creationId="{E5D975E5-F4B8-17DC-B28D-3A2D273411B9}"/>
          </ac:spMkLst>
        </pc:spChg>
        <pc:picChg chg="del">
          <ac:chgData name="Chenarides,Lauren" userId="adbf3f91-28ff-415d-924b-37ef86f41ea6" providerId="ADAL" clId="{91C6A867-4822-4C05-B79B-B921162A7D31}" dt="2025-10-05T20:31:46.782" v="1834" actId="478"/>
          <ac:picMkLst>
            <pc:docMk/>
            <pc:sldMk cId="4071468019" sldId="565"/>
            <ac:picMk id="6" creationId="{10BA980E-55D2-CD46-B608-83941FE5F7A7}"/>
          </ac:picMkLst>
        </pc:picChg>
      </pc:sldChg>
      <pc:sldChg chg="delSp modSp add mod">
        <pc:chgData name="Chenarides,Lauren" userId="adbf3f91-28ff-415d-924b-37ef86f41ea6" providerId="ADAL" clId="{91C6A867-4822-4C05-B79B-B921162A7D31}" dt="2025-10-05T20:50:23.803" v="2191" actId="20577"/>
        <pc:sldMkLst>
          <pc:docMk/>
          <pc:sldMk cId="3024106424" sldId="566"/>
        </pc:sldMkLst>
        <pc:spChg chg="mod">
          <ac:chgData name="Chenarides,Lauren" userId="adbf3f91-28ff-415d-924b-37ef86f41ea6" providerId="ADAL" clId="{91C6A867-4822-4C05-B79B-B921162A7D31}" dt="2025-10-05T20:49:32.881" v="2148" actId="20577"/>
          <ac:spMkLst>
            <pc:docMk/>
            <pc:sldMk cId="3024106424" sldId="566"/>
            <ac:spMk id="2" creationId="{B8EAC175-CE30-D734-307B-DB90ADF5C7CB}"/>
          </ac:spMkLst>
        </pc:spChg>
        <pc:spChg chg="mod">
          <ac:chgData name="Chenarides,Lauren" userId="adbf3f91-28ff-415d-924b-37ef86f41ea6" providerId="ADAL" clId="{91C6A867-4822-4C05-B79B-B921162A7D31}" dt="2025-10-05T20:50:23.803" v="2191" actId="20577"/>
          <ac:spMkLst>
            <pc:docMk/>
            <pc:sldMk cId="3024106424" sldId="566"/>
            <ac:spMk id="5" creationId="{D0853A6C-964C-5C97-4B45-021B18D65A50}"/>
          </ac:spMkLst>
        </pc:spChg>
        <pc:spChg chg="del">
          <ac:chgData name="Chenarides,Lauren" userId="adbf3f91-28ff-415d-924b-37ef86f41ea6" providerId="ADAL" clId="{91C6A867-4822-4C05-B79B-B921162A7D31}" dt="2025-10-05T20:50:08.306" v="2167" actId="478"/>
          <ac:spMkLst>
            <pc:docMk/>
            <pc:sldMk cId="3024106424" sldId="566"/>
            <ac:spMk id="8" creationId="{F0EFEC27-67C8-F323-9697-0810574B252F}"/>
          </ac:spMkLst>
        </pc:spChg>
      </pc:sldChg>
      <pc:sldMasterChg chg="delSldLayout">
        <pc:chgData name="Chenarides,Lauren" userId="adbf3f91-28ff-415d-924b-37ef86f41ea6" providerId="ADAL" clId="{91C6A867-4822-4C05-B79B-B921162A7D31}" dt="2025-10-05T19:29:02.664" v="547" actId="47"/>
        <pc:sldMasterMkLst>
          <pc:docMk/>
          <pc:sldMasterMk cId="3965733437" sldId="2147483648"/>
        </pc:sldMasterMkLst>
        <pc:sldLayoutChg chg="del">
          <pc:chgData name="Chenarides,Lauren" userId="adbf3f91-28ff-415d-924b-37ef86f41ea6" providerId="ADAL" clId="{91C6A867-4822-4C05-B79B-B921162A7D31}" dt="2025-10-05T19:29:02.664" v="547" actId="47"/>
          <pc:sldLayoutMkLst>
            <pc:docMk/>
            <pc:sldMasterMk cId="3965733437" sldId="2147483648"/>
            <pc:sldLayoutMk cId="3335807623" sldId="214748370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D25EE-F28A-41BD-B064-54FACC599319}" type="doc">
      <dgm:prSet loTypeId="urn:microsoft.com/office/officeart/2005/8/layout/default" loCatId="list" qsTypeId="urn:microsoft.com/office/officeart/2005/8/quickstyle/simple2" qsCatId="simple" csTypeId="urn:microsoft.com/office/officeart/2005/8/colors/colorful3" csCatId="colorful" phldr="1"/>
      <dgm:spPr/>
      <dgm:t>
        <a:bodyPr/>
        <a:lstStyle/>
        <a:p>
          <a:endParaRPr lang="en-US"/>
        </a:p>
      </dgm:t>
    </dgm:pt>
    <dgm:pt modelId="{E55C7D1E-AFCE-4671-A13C-F2400D24A3B6}">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Bootstrapping</a:t>
          </a:r>
        </a:p>
      </dgm:t>
    </dgm:pt>
    <dgm:pt modelId="{D5F2CC15-CB4B-454B-B2BC-8AD776E01552}" type="parTrans" cxnId="{9222D107-278F-4139-ADE1-1979290FA689}">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1837191A-2A3C-4963-A153-1D0C51FE557A}" type="sibTrans" cxnId="{9222D107-278F-4139-ADE1-1979290FA689}">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664307D-1F71-4241-A536-0F902EBDA41A}">
      <dgm:prSet phldrT="[Text]" phldr="0" custT="1"/>
      <dgm:spPr/>
      <dgm:t>
        <a:bodyPr/>
        <a:lstStyle/>
        <a:p>
          <a:r>
            <a:rPr lang="en-US" sz="4000" dirty="0">
              <a:solidFill>
                <a:srgbClr val="000000"/>
              </a:solidFill>
              <a:latin typeface="Poppins" panose="00000500000000000000" pitchFamily="2" charset="0"/>
              <a:cs typeface="Poppins" panose="00000500000000000000" pitchFamily="2" charset="0"/>
            </a:rPr>
            <a:t>Debt Financing</a:t>
          </a:r>
        </a:p>
      </dgm:t>
    </dgm:pt>
    <dgm:pt modelId="{3FC97DF0-C124-44A8-8993-559BCB00C51D}" type="parTrans" cxnId="{4226AB3A-B797-4923-939F-44DF391C94EE}">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4E03F3E3-01C4-40D7-9496-5EEF508FD5DD}" type="sibTrans" cxnId="{4226AB3A-B797-4923-939F-44DF391C94EE}">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DC1BFAC5-141E-4C20-B4A7-231EAA51389B}">
      <dgm:prSet phldrT="[Text]" phldr="0" custT="1"/>
      <dgm:spPr/>
      <dgm:t>
        <a:bodyPr/>
        <a:lstStyle/>
        <a:p>
          <a:r>
            <a:rPr lang="en-US" sz="4000" dirty="0">
              <a:solidFill>
                <a:srgbClr val="000000"/>
              </a:solidFill>
              <a:latin typeface="Poppins" panose="00000500000000000000" pitchFamily="2" charset="0"/>
              <a:cs typeface="Poppins" panose="00000500000000000000" pitchFamily="2" charset="0"/>
            </a:rPr>
            <a:t>Equity Financing</a:t>
          </a:r>
        </a:p>
      </dgm:t>
    </dgm:pt>
    <dgm:pt modelId="{4273AB7E-64E0-42EF-B646-EB2631737712}" type="parTrans" cxnId="{D8445CC2-A55A-446E-892B-6077CEE1425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9960CA84-8578-4345-98DE-5A5BB968E1E8}" type="sibTrans" cxnId="{D8445CC2-A55A-446E-892B-6077CEE1425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24C9DC4F-1E7D-469A-9F5F-89F2A53F9730}">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Crowdfunding</a:t>
          </a:r>
          <a:endParaRPr lang="en-US" sz="4000" dirty="0">
            <a:solidFill>
              <a:srgbClr val="000000"/>
            </a:solidFill>
            <a:latin typeface="Poppins" panose="00000500000000000000" pitchFamily="2" charset="0"/>
            <a:cs typeface="Poppins" panose="00000500000000000000" pitchFamily="2" charset="0"/>
          </a:endParaRPr>
        </a:p>
      </dgm:t>
    </dgm:pt>
    <dgm:pt modelId="{E85AD7FE-8AEA-4E87-9BC7-AB5CCC5A4D83}" type="parTrans" cxnId="{5119FB2E-9D38-4CF9-BDDE-F2EEFC4361BC}">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763FC771-8838-49A3-BB76-99EC80AEA096}" type="sibTrans" cxnId="{5119FB2E-9D38-4CF9-BDDE-F2EEFC4361BC}">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9273A84-440D-4B89-8A59-7350FFBAAE8C}">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Venture Capital</a:t>
          </a:r>
          <a:endParaRPr lang="en-US" sz="4000" dirty="0">
            <a:solidFill>
              <a:srgbClr val="000000"/>
            </a:solidFill>
            <a:latin typeface="Poppins" panose="00000500000000000000" pitchFamily="2" charset="0"/>
            <a:cs typeface="Poppins" panose="00000500000000000000" pitchFamily="2" charset="0"/>
          </a:endParaRPr>
        </a:p>
      </dgm:t>
    </dgm:pt>
    <dgm:pt modelId="{C07633B2-6048-4EB2-B14C-9CE5399169AD}" type="parTrans" cxnId="{5846FAFA-A286-4CA0-BF43-19E1AB64AF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0B78573B-B63A-4A7A-B431-0A1444F604F3}" type="sibTrans" cxnId="{5846FAFA-A286-4CA0-BF43-19E1AB64AF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91CDB17-370D-4150-A175-E9432B24C9AE}">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Angel Financing</a:t>
          </a:r>
          <a:endParaRPr lang="en-US" sz="4000" dirty="0">
            <a:solidFill>
              <a:srgbClr val="000000"/>
            </a:solidFill>
            <a:latin typeface="Poppins" panose="00000500000000000000" pitchFamily="2" charset="0"/>
            <a:cs typeface="Poppins" panose="00000500000000000000" pitchFamily="2" charset="0"/>
          </a:endParaRPr>
        </a:p>
      </dgm:t>
    </dgm:pt>
    <dgm:pt modelId="{10381D4C-537B-4958-AF32-F2F75DAE48E9}" type="parTrans" cxnId="{FF2FC879-966F-4397-BE49-384F1E3071B5}">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2DCC132D-ECEA-4AE1-8A85-C26525912245}" type="sibTrans" cxnId="{FF2FC879-966F-4397-BE49-384F1E3071B5}">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088EE389-4159-4EAA-9B52-42FC2D93BC20}" type="pres">
      <dgm:prSet presAssocID="{A21D25EE-F28A-41BD-B064-54FACC599319}" presName="diagram" presStyleCnt="0">
        <dgm:presLayoutVars>
          <dgm:dir/>
          <dgm:resizeHandles val="exact"/>
        </dgm:presLayoutVars>
      </dgm:prSet>
      <dgm:spPr/>
    </dgm:pt>
    <dgm:pt modelId="{1B2DA7EB-C90B-4E75-BDC1-803BC4C5BA66}" type="pres">
      <dgm:prSet presAssocID="{E55C7D1E-AFCE-4671-A13C-F2400D24A3B6}" presName="node" presStyleLbl="node1" presStyleIdx="0" presStyleCnt="6">
        <dgm:presLayoutVars>
          <dgm:bulletEnabled val="1"/>
        </dgm:presLayoutVars>
      </dgm:prSet>
      <dgm:spPr/>
    </dgm:pt>
    <dgm:pt modelId="{D0909AB1-A693-4D5A-B47E-AAD5E2B74A5B}" type="pres">
      <dgm:prSet presAssocID="{1837191A-2A3C-4963-A153-1D0C51FE557A}" presName="sibTrans" presStyleCnt="0"/>
      <dgm:spPr/>
    </dgm:pt>
    <dgm:pt modelId="{17620C45-95F2-4ABE-B18D-9F49A67A303F}" type="pres">
      <dgm:prSet presAssocID="{5664307D-1F71-4241-A536-0F902EBDA41A}" presName="node" presStyleLbl="node1" presStyleIdx="1" presStyleCnt="6">
        <dgm:presLayoutVars>
          <dgm:bulletEnabled val="1"/>
        </dgm:presLayoutVars>
      </dgm:prSet>
      <dgm:spPr/>
    </dgm:pt>
    <dgm:pt modelId="{AC8FEC06-2AFE-477B-9799-48590FC28545}" type="pres">
      <dgm:prSet presAssocID="{4E03F3E3-01C4-40D7-9496-5EEF508FD5DD}" presName="sibTrans" presStyleCnt="0"/>
      <dgm:spPr/>
    </dgm:pt>
    <dgm:pt modelId="{CF0D82D6-44E8-4548-82DD-DC9890D2EDC9}" type="pres">
      <dgm:prSet presAssocID="{DC1BFAC5-141E-4C20-B4A7-231EAA51389B}" presName="node" presStyleLbl="node1" presStyleIdx="2" presStyleCnt="6">
        <dgm:presLayoutVars>
          <dgm:bulletEnabled val="1"/>
        </dgm:presLayoutVars>
      </dgm:prSet>
      <dgm:spPr/>
    </dgm:pt>
    <dgm:pt modelId="{CEA56419-7AD5-40EF-83D0-AE5CB17E2877}" type="pres">
      <dgm:prSet presAssocID="{9960CA84-8578-4345-98DE-5A5BB968E1E8}" presName="sibTrans" presStyleCnt="0"/>
      <dgm:spPr/>
    </dgm:pt>
    <dgm:pt modelId="{5697B7FB-C8B7-409A-997A-2AA4976512BF}" type="pres">
      <dgm:prSet presAssocID="{24C9DC4F-1E7D-469A-9F5F-89F2A53F9730}" presName="node" presStyleLbl="node1" presStyleIdx="3" presStyleCnt="6">
        <dgm:presLayoutVars>
          <dgm:bulletEnabled val="1"/>
        </dgm:presLayoutVars>
      </dgm:prSet>
      <dgm:spPr/>
    </dgm:pt>
    <dgm:pt modelId="{6973C895-8D9A-45F8-A88E-A8A56444F22F}" type="pres">
      <dgm:prSet presAssocID="{763FC771-8838-49A3-BB76-99EC80AEA096}" presName="sibTrans" presStyleCnt="0"/>
      <dgm:spPr/>
    </dgm:pt>
    <dgm:pt modelId="{6542F6EE-EA0D-4DE0-8AA8-29F68CB40619}" type="pres">
      <dgm:prSet presAssocID="{F9273A84-440D-4B89-8A59-7350FFBAAE8C}" presName="node" presStyleLbl="node1" presStyleIdx="4" presStyleCnt="6">
        <dgm:presLayoutVars>
          <dgm:bulletEnabled val="1"/>
        </dgm:presLayoutVars>
      </dgm:prSet>
      <dgm:spPr/>
    </dgm:pt>
    <dgm:pt modelId="{56D530A3-C253-4B1E-A787-D70B1CC6AE86}" type="pres">
      <dgm:prSet presAssocID="{0B78573B-B63A-4A7A-B431-0A1444F604F3}" presName="sibTrans" presStyleCnt="0"/>
      <dgm:spPr/>
    </dgm:pt>
    <dgm:pt modelId="{D3D31F6A-8CEC-494A-BD7D-B2D5B0C51893}" type="pres">
      <dgm:prSet presAssocID="{591CDB17-370D-4150-A175-E9432B24C9AE}" presName="node" presStyleLbl="node1" presStyleIdx="5" presStyleCnt="6">
        <dgm:presLayoutVars>
          <dgm:bulletEnabled val="1"/>
        </dgm:presLayoutVars>
      </dgm:prSet>
      <dgm:spPr/>
    </dgm:pt>
  </dgm:ptLst>
  <dgm:cxnLst>
    <dgm:cxn modelId="{CF74C103-BE4D-453C-9810-E87FEE7542CD}" type="presOf" srcId="{24C9DC4F-1E7D-469A-9F5F-89F2A53F9730}" destId="{5697B7FB-C8B7-409A-997A-2AA4976512BF}" srcOrd="0" destOrd="0" presId="urn:microsoft.com/office/officeart/2005/8/layout/default"/>
    <dgm:cxn modelId="{9222D107-278F-4139-ADE1-1979290FA689}" srcId="{A21D25EE-F28A-41BD-B064-54FACC599319}" destId="{E55C7D1E-AFCE-4671-A13C-F2400D24A3B6}" srcOrd="0" destOrd="0" parTransId="{D5F2CC15-CB4B-454B-B2BC-8AD776E01552}" sibTransId="{1837191A-2A3C-4963-A153-1D0C51FE557A}"/>
    <dgm:cxn modelId="{CF3E0D2C-F34C-4D1D-8ADA-2CC9632EB983}" type="presOf" srcId="{F9273A84-440D-4B89-8A59-7350FFBAAE8C}" destId="{6542F6EE-EA0D-4DE0-8AA8-29F68CB40619}" srcOrd="0" destOrd="0" presId="urn:microsoft.com/office/officeart/2005/8/layout/default"/>
    <dgm:cxn modelId="{5119FB2E-9D38-4CF9-BDDE-F2EEFC4361BC}" srcId="{A21D25EE-F28A-41BD-B064-54FACC599319}" destId="{24C9DC4F-1E7D-469A-9F5F-89F2A53F9730}" srcOrd="3" destOrd="0" parTransId="{E85AD7FE-8AEA-4E87-9BC7-AB5CCC5A4D83}" sibTransId="{763FC771-8838-49A3-BB76-99EC80AEA096}"/>
    <dgm:cxn modelId="{4226AB3A-B797-4923-939F-44DF391C94EE}" srcId="{A21D25EE-F28A-41BD-B064-54FACC599319}" destId="{5664307D-1F71-4241-A536-0F902EBDA41A}" srcOrd="1" destOrd="0" parTransId="{3FC97DF0-C124-44A8-8993-559BCB00C51D}" sibTransId="{4E03F3E3-01C4-40D7-9496-5EEF508FD5DD}"/>
    <dgm:cxn modelId="{4731B140-0046-443A-83BB-B3909C1DE0E1}" type="presOf" srcId="{5664307D-1F71-4241-A536-0F902EBDA41A}" destId="{17620C45-95F2-4ABE-B18D-9F49A67A303F}" srcOrd="0" destOrd="0" presId="urn:microsoft.com/office/officeart/2005/8/layout/default"/>
    <dgm:cxn modelId="{7F05C748-CDAD-459C-A990-BA21E88AC04C}" type="presOf" srcId="{DC1BFAC5-141E-4C20-B4A7-231EAA51389B}" destId="{CF0D82D6-44E8-4548-82DD-DC9890D2EDC9}" srcOrd="0" destOrd="0" presId="urn:microsoft.com/office/officeart/2005/8/layout/default"/>
    <dgm:cxn modelId="{9D7C6479-B26C-44E6-A04F-7984DD452C57}" type="presOf" srcId="{A21D25EE-F28A-41BD-B064-54FACC599319}" destId="{088EE389-4159-4EAA-9B52-42FC2D93BC20}" srcOrd="0" destOrd="0" presId="urn:microsoft.com/office/officeart/2005/8/layout/default"/>
    <dgm:cxn modelId="{FF2FC879-966F-4397-BE49-384F1E3071B5}" srcId="{A21D25EE-F28A-41BD-B064-54FACC599319}" destId="{591CDB17-370D-4150-A175-E9432B24C9AE}" srcOrd="5" destOrd="0" parTransId="{10381D4C-537B-4958-AF32-F2F75DAE48E9}" sibTransId="{2DCC132D-ECEA-4AE1-8A85-C26525912245}"/>
    <dgm:cxn modelId="{D8445CC2-A55A-446E-892B-6077CEE14256}" srcId="{A21D25EE-F28A-41BD-B064-54FACC599319}" destId="{DC1BFAC5-141E-4C20-B4A7-231EAA51389B}" srcOrd="2" destOrd="0" parTransId="{4273AB7E-64E0-42EF-B646-EB2631737712}" sibTransId="{9960CA84-8578-4345-98DE-5A5BB968E1E8}"/>
    <dgm:cxn modelId="{CFAFD5D7-59C6-47C1-B692-A7BDAF655643}" type="presOf" srcId="{591CDB17-370D-4150-A175-E9432B24C9AE}" destId="{D3D31F6A-8CEC-494A-BD7D-B2D5B0C51893}" srcOrd="0" destOrd="0" presId="urn:microsoft.com/office/officeart/2005/8/layout/default"/>
    <dgm:cxn modelId="{E73B23EB-0091-4074-96EF-4A050A1DD00A}" type="presOf" srcId="{E55C7D1E-AFCE-4671-A13C-F2400D24A3B6}" destId="{1B2DA7EB-C90B-4E75-BDC1-803BC4C5BA66}" srcOrd="0" destOrd="0" presId="urn:microsoft.com/office/officeart/2005/8/layout/default"/>
    <dgm:cxn modelId="{5846FAFA-A286-4CA0-BF43-19E1AB64AF9D}" srcId="{A21D25EE-F28A-41BD-B064-54FACC599319}" destId="{F9273A84-440D-4B89-8A59-7350FFBAAE8C}" srcOrd="4" destOrd="0" parTransId="{C07633B2-6048-4EB2-B14C-9CE5399169AD}" sibTransId="{0B78573B-B63A-4A7A-B431-0A1444F604F3}"/>
    <dgm:cxn modelId="{E2D9B9C3-0BE3-4EDB-86EE-D2CDD72EEDB5}" type="presParOf" srcId="{088EE389-4159-4EAA-9B52-42FC2D93BC20}" destId="{1B2DA7EB-C90B-4E75-BDC1-803BC4C5BA66}" srcOrd="0" destOrd="0" presId="urn:microsoft.com/office/officeart/2005/8/layout/default"/>
    <dgm:cxn modelId="{8BC33078-3A8A-4381-8AF7-44DD30AE9CCA}" type="presParOf" srcId="{088EE389-4159-4EAA-9B52-42FC2D93BC20}" destId="{D0909AB1-A693-4D5A-B47E-AAD5E2B74A5B}" srcOrd="1" destOrd="0" presId="urn:microsoft.com/office/officeart/2005/8/layout/default"/>
    <dgm:cxn modelId="{A43932B3-DA1A-4E42-B82E-73A7CA470E1E}" type="presParOf" srcId="{088EE389-4159-4EAA-9B52-42FC2D93BC20}" destId="{17620C45-95F2-4ABE-B18D-9F49A67A303F}" srcOrd="2" destOrd="0" presId="urn:microsoft.com/office/officeart/2005/8/layout/default"/>
    <dgm:cxn modelId="{6C53F533-9795-41C0-8F75-9469015F7E44}" type="presParOf" srcId="{088EE389-4159-4EAA-9B52-42FC2D93BC20}" destId="{AC8FEC06-2AFE-477B-9799-48590FC28545}" srcOrd="3" destOrd="0" presId="urn:microsoft.com/office/officeart/2005/8/layout/default"/>
    <dgm:cxn modelId="{3F38E14D-6590-4407-AE14-D1E3EDA28F82}" type="presParOf" srcId="{088EE389-4159-4EAA-9B52-42FC2D93BC20}" destId="{CF0D82D6-44E8-4548-82DD-DC9890D2EDC9}" srcOrd="4" destOrd="0" presId="urn:microsoft.com/office/officeart/2005/8/layout/default"/>
    <dgm:cxn modelId="{51AD30A1-0B64-49AC-83E3-933D1AC2FD1A}" type="presParOf" srcId="{088EE389-4159-4EAA-9B52-42FC2D93BC20}" destId="{CEA56419-7AD5-40EF-83D0-AE5CB17E2877}" srcOrd="5" destOrd="0" presId="urn:microsoft.com/office/officeart/2005/8/layout/default"/>
    <dgm:cxn modelId="{51AF3294-F6DA-4F06-813A-37575FBE09E6}" type="presParOf" srcId="{088EE389-4159-4EAA-9B52-42FC2D93BC20}" destId="{5697B7FB-C8B7-409A-997A-2AA4976512BF}" srcOrd="6" destOrd="0" presId="urn:microsoft.com/office/officeart/2005/8/layout/default"/>
    <dgm:cxn modelId="{9F9B585A-6004-4C99-A188-B0D9C2EB3FE9}" type="presParOf" srcId="{088EE389-4159-4EAA-9B52-42FC2D93BC20}" destId="{6973C895-8D9A-45F8-A88E-A8A56444F22F}" srcOrd="7" destOrd="0" presId="urn:microsoft.com/office/officeart/2005/8/layout/default"/>
    <dgm:cxn modelId="{4B8BBFF8-55F2-46DC-ACFA-795BD4DC2DA4}" type="presParOf" srcId="{088EE389-4159-4EAA-9B52-42FC2D93BC20}" destId="{6542F6EE-EA0D-4DE0-8AA8-29F68CB40619}" srcOrd="8" destOrd="0" presId="urn:microsoft.com/office/officeart/2005/8/layout/default"/>
    <dgm:cxn modelId="{EDE0DD00-BFDB-49B3-BA1F-81214781EE2A}" type="presParOf" srcId="{088EE389-4159-4EAA-9B52-42FC2D93BC20}" destId="{56D530A3-C253-4B1E-A787-D70B1CC6AE86}" srcOrd="9" destOrd="0" presId="urn:microsoft.com/office/officeart/2005/8/layout/default"/>
    <dgm:cxn modelId="{8E8C1001-391F-4EF8-A8D4-56AB018691A4}" type="presParOf" srcId="{088EE389-4159-4EAA-9B52-42FC2D93BC20}" destId="{D3D31F6A-8CEC-494A-BD7D-B2D5B0C5189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1D25EE-F28A-41BD-B064-54FACC599319}" type="doc">
      <dgm:prSet loTypeId="urn:microsoft.com/office/officeart/2005/8/layout/default" loCatId="list" qsTypeId="urn:microsoft.com/office/officeart/2005/8/quickstyle/simple2" qsCatId="simple" csTypeId="urn:microsoft.com/office/officeart/2005/8/colors/colorful3" csCatId="colorful" phldr="1"/>
      <dgm:spPr/>
      <dgm:t>
        <a:bodyPr/>
        <a:lstStyle/>
        <a:p>
          <a:endParaRPr lang="en-US"/>
        </a:p>
      </dgm:t>
    </dgm:pt>
    <dgm:pt modelId="{E55C7D1E-AFCE-4671-A13C-F2400D24A3B6}">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Bootstrapping</a:t>
          </a:r>
        </a:p>
      </dgm:t>
    </dgm:pt>
    <dgm:pt modelId="{D5F2CC15-CB4B-454B-B2BC-8AD776E01552}" type="parTrans" cxnId="{9222D107-278F-4139-ADE1-1979290FA689}">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1837191A-2A3C-4963-A153-1D0C51FE557A}" type="sibTrans" cxnId="{9222D107-278F-4139-ADE1-1979290FA689}">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664307D-1F71-4241-A536-0F902EBDA41A}">
      <dgm:prSet phldrT="[Text]" phldr="0" custT="1"/>
      <dgm:spPr/>
      <dgm:t>
        <a:bodyPr/>
        <a:lstStyle/>
        <a:p>
          <a:r>
            <a:rPr lang="en-US" sz="4000" dirty="0">
              <a:solidFill>
                <a:srgbClr val="000000"/>
              </a:solidFill>
              <a:latin typeface="Poppins" panose="00000500000000000000" pitchFamily="2" charset="0"/>
              <a:cs typeface="Poppins" panose="00000500000000000000" pitchFamily="2" charset="0"/>
            </a:rPr>
            <a:t>Debt Financing</a:t>
          </a:r>
        </a:p>
      </dgm:t>
    </dgm:pt>
    <dgm:pt modelId="{3FC97DF0-C124-44A8-8993-559BCB00C51D}" type="parTrans" cxnId="{4226AB3A-B797-4923-939F-44DF391C94EE}">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4E03F3E3-01C4-40D7-9496-5EEF508FD5DD}" type="sibTrans" cxnId="{4226AB3A-B797-4923-939F-44DF391C94EE}">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DC1BFAC5-141E-4C20-B4A7-231EAA51389B}">
      <dgm:prSet phldrT="[Text]" phldr="0" custT="1"/>
      <dgm:spPr/>
      <dgm:t>
        <a:bodyPr/>
        <a:lstStyle/>
        <a:p>
          <a:r>
            <a:rPr lang="en-US" sz="4000" dirty="0">
              <a:solidFill>
                <a:srgbClr val="000000"/>
              </a:solidFill>
              <a:latin typeface="Poppins" panose="00000500000000000000" pitchFamily="2" charset="0"/>
              <a:cs typeface="Poppins" panose="00000500000000000000" pitchFamily="2" charset="0"/>
            </a:rPr>
            <a:t>Equity Financing</a:t>
          </a:r>
        </a:p>
      </dgm:t>
    </dgm:pt>
    <dgm:pt modelId="{4273AB7E-64E0-42EF-B646-EB2631737712}" type="parTrans" cxnId="{D8445CC2-A55A-446E-892B-6077CEE1425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9960CA84-8578-4345-98DE-5A5BB968E1E8}" type="sibTrans" cxnId="{D8445CC2-A55A-446E-892B-6077CEE1425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13C5B7B-6DFD-4AB0-8FFA-6BC4E7573466}">
      <dgm:prSet phldrT="[Text]" phldr="0" custT="1"/>
      <dgm:spPr/>
      <dgm:t>
        <a:bodyPr/>
        <a:lstStyle/>
        <a:p>
          <a:r>
            <a:rPr lang="en-US" sz="3200">
              <a:solidFill>
                <a:srgbClr val="000000"/>
              </a:solidFill>
              <a:latin typeface="Poppins" panose="00000500000000000000" pitchFamily="2" charset="0"/>
              <a:cs typeface="Poppins" panose="00000500000000000000" pitchFamily="2" charset="0"/>
            </a:rPr>
            <a:t>Common Stock</a:t>
          </a:r>
          <a:endParaRPr lang="en-US" sz="3200" dirty="0">
            <a:solidFill>
              <a:srgbClr val="000000"/>
            </a:solidFill>
            <a:latin typeface="Poppins" panose="00000500000000000000" pitchFamily="2" charset="0"/>
            <a:cs typeface="Poppins" panose="00000500000000000000" pitchFamily="2" charset="0"/>
          </a:endParaRPr>
        </a:p>
      </dgm:t>
    </dgm:pt>
    <dgm:pt modelId="{313CFDBB-F8DD-4518-BB18-F553F3041C6E}" type="parTrans" cxnId="{9CEDC482-4CEA-48F0-B460-6467A9155B7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83426908-DE60-4AE2-A901-A16DA2516A59}" type="sibTrans" cxnId="{9CEDC482-4CEA-48F0-B460-6467A9155B7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23A2913-48E6-46BA-ABC8-C6F5A641D700}">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IPOs</a:t>
          </a:r>
        </a:p>
      </dgm:t>
    </dgm:pt>
    <dgm:pt modelId="{C2D59AF1-3E68-4885-9CAF-D5200CF74E37}" type="parTrans" cxnId="{0F4D3680-5AB7-46D7-B14B-A7A5953815D4}">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491CBA5-04EE-4F6A-9DD8-39C9A63A37F4}" type="sibTrans" cxnId="{0F4D3680-5AB7-46D7-B14B-A7A5953815D4}">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24C9DC4F-1E7D-469A-9F5F-89F2A53F9730}">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Crowdfunding</a:t>
          </a:r>
          <a:endParaRPr lang="en-US" sz="4000" dirty="0">
            <a:solidFill>
              <a:srgbClr val="000000"/>
            </a:solidFill>
            <a:latin typeface="Poppins" panose="00000500000000000000" pitchFamily="2" charset="0"/>
            <a:cs typeface="Poppins" panose="00000500000000000000" pitchFamily="2" charset="0"/>
          </a:endParaRPr>
        </a:p>
      </dgm:t>
    </dgm:pt>
    <dgm:pt modelId="{E85AD7FE-8AEA-4E87-9BC7-AB5CCC5A4D83}" type="parTrans" cxnId="{5119FB2E-9D38-4CF9-BDDE-F2EEFC4361BC}">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763FC771-8838-49A3-BB76-99EC80AEA096}" type="sibTrans" cxnId="{5119FB2E-9D38-4CF9-BDDE-F2EEFC4361BC}">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9273A84-440D-4B89-8A59-7350FFBAAE8C}">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Venture Capital</a:t>
          </a:r>
          <a:endParaRPr lang="en-US" sz="4000" dirty="0">
            <a:solidFill>
              <a:srgbClr val="000000"/>
            </a:solidFill>
            <a:latin typeface="Poppins" panose="00000500000000000000" pitchFamily="2" charset="0"/>
            <a:cs typeface="Poppins" panose="00000500000000000000" pitchFamily="2" charset="0"/>
          </a:endParaRPr>
        </a:p>
      </dgm:t>
    </dgm:pt>
    <dgm:pt modelId="{C07633B2-6048-4EB2-B14C-9CE5399169AD}" type="parTrans" cxnId="{5846FAFA-A286-4CA0-BF43-19E1AB64AF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0B78573B-B63A-4A7A-B431-0A1444F604F3}" type="sibTrans" cxnId="{5846FAFA-A286-4CA0-BF43-19E1AB64AF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91CDB17-370D-4150-A175-E9432B24C9AE}">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Angel Financing</a:t>
          </a:r>
          <a:endParaRPr lang="en-US" sz="4000" dirty="0">
            <a:solidFill>
              <a:srgbClr val="000000"/>
            </a:solidFill>
            <a:latin typeface="Poppins" panose="00000500000000000000" pitchFamily="2" charset="0"/>
            <a:cs typeface="Poppins" panose="00000500000000000000" pitchFamily="2" charset="0"/>
          </a:endParaRPr>
        </a:p>
      </dgm:t>
    </dgm:pt>
    <dgm:pt modelId="{10381D4C-537B-4958-AF32-F2F75DAE48E9}" type="parTrans" cxnId="{FF2FC879-966F-4397-BE49-384F1E3071B5}">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2DCC132D-ECEA-4AE1-8A85-C26525912245}" type="sibTrans" cxnId="{FF2FC879-966F-4397-BE49-384F1E3071B5}">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DA27B617-B8F6-4A64-8E31-8AA5BB7422D6}">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Commercial Loans</a:t>
          </a:r>
        </a:p>
      </dgm:t>
    </dgm:pt>
    <dgm:pt modelId="{BC737D01-0A75-487B-8258-FE39C46FB002}" type="parTrans" cxnId="{2E6C96A8-3839-4A19-9A1F-9A1144260A38}">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A1B8AA7F-2AF7-4B77-87F2-A8AA67144060}" type="sibTrans" cxnId="{2E6C96A8-3839-4A19-9A1F-9A1144260A38}">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9E48C32-96C4-4D1D-90C0-AADC84EC12A2}">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Peer-to-Peer Lending</a:t>
          </a:r>
        </a:p>
      </dgm:t>
    </dgm:pt>
    <dgm:pt modelId="{77D83604-198F-49DB-9331-3FB4D994CACA}" type="parTrans" cxnId="{7B00E621-3ACC-48A2-97B7-C379DB09C3B0}">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7F4080C-23D0-45AA-93F2-686A378ABDA8}" type="sibTrans" cxnId="{7B00E621-3ACC-48A2-97B7-C379DB09C3B0}">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A0A5C084-09FE-4BF4-9F2D-89CFDC44AB98}">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Trade Credit</a:t>
          </a:r>
        </a:p>
      </dgm:t>
    </dgm:pt>
    <dgm:pt modelId="{F24A52DF-5948-4D87-94B7-1018B4CCE255}" type="parTrans" cxnId="{9E832BA9-0E04-45EE-9B3A-42A325D6FA52}">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6D800B8F-8061-491B-9A24-ECC20BAFAF46}" type="sibTrans" cxnId="{9E832BA9-0E04-45EE-9B3A-42A325D6FA52}">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823219CE-D38E-4F33-9BB3-F12E977EEE8E}">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Accounts Receivable Financing</a:t>
          </a:r>
        </a:p>
      </dgm:t>
    </dgm:pt>
    <dgm:pt modelId="{E766F70F-0B1A-46D1-BEE7-282A744B81AC}" type="parTrans" cxnId="{3BF29F35-33FB-4083-BE64-45361A1F976F}">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93FA1DA1-41F6-46D3-A747-E30C76A4286B}" type="sibTrans" cxnId="{3BF29F35-33FB-4083-BE64-45361A1F976F}">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B93B3FAF-B63E-4A74-88FB-9ED20C6B69A6}">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Factoring</a:t>
          </a:r>
        </a:p>
      </dgm:t>
    </dgm:pt>
    <dgm:pt modelId="{8270CD2F-BF7F-4960-9B98-830818B19A3A}" type="parTrans" cxnId="{F764A359-4865-4EA9-B31C-886889F30E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6855D29-4FDA-4A50-8E16-F90C5ACC28E9}" type="sibTrans" cxnId="{F764A359-4865-4EA9-B31C-886889F30E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C0FE9E64-165F-431F-82FA-55C95DE282B6}">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Private Placements</a:t>
          </a:r>
        </a:p>
      </dgm:t>
    </dgm:pt>
    <dgm:pt modelId="{F9ED34F2-E9EA-4BDC-972B-482DF88E4BB6}" type="parTrans" cxnId="{F9462747-8EA9-43DC-8EE5-B6CA29E30625}">
      <dgm:prSet/>
      <dgm:spPr/>
    </dgm:pt>
    <dgm:pt modelId="{418E4E7D-2715-4527-AD76-F50E0B91A8A5}" type="sibTrans" cxnId="{F9462747-8EA9-43DC-8EE5-B6CA29E30625}">
      <dgm:prSet/>
      <dgm:spPr/>
    </dgm:pt>
    <dgm:pt modelId="{088EE389-4159-4EAA-9B52-42FC2D93BC20}" type="pres">
      <dgm:prSet presAssocID="{A21D25EE-F28A-41BD-B064-54FACC599319}" presName="diagram" presStyleCnt="0">
        <dgm:presLayoutVars>
          <dgm:dir/>
          <dgm:resizeHandles val="exact"/>
        </dgm:presLayoutVars>
      </dgm:prSet>
      <dgm:spPr/>
    </dgm:pt>
    <dgm:pt modelId="{1B2DA7EB-C90B-4E75-BDC1-803BC4C5BA66}" type="pres">
      <dgm:prSet presAssocID="{E55C7D1E-AFCE-4671-A13C-F2400D24A3B6}" presName="node" presStyleLbl="node1" presStyleIdx="0" presStyleCnt="6">
        <dgm:presLayoutVars>
          <dgm:bulletEnabled val="1"/>
        </dgm:presLayoutVars>
      </dgm:prSet>
      <dgm:spPr/>
    </dgm:pt>
    <dgm:pt modelId="{D0909AB1-A693-4D5A-B47E-AAD5E2B74A5B}" type="pres">
      <dgm:prSet presAssocID="{1837191A-2A3C-4963-A153-1D0C51FE557A}" presName="sibTrans" presStyleCnt="0"/>
      <dgm:spPr/>
    </dgm:pt>
    <dgm:pt modelId="{17620C45-95F2-4ABE-B18D-9F49A67A303F}" type="pres">
      <dgm:prSet presAssocID="{5664307D-1F71-4241-A536-0F902EBDA41A}" presName="node" presStyleLbl="node1" presStyleIdx="1" presStyleCnt="6">
        <dgm:presLayoutVars>
          <dgm:bulletEnabled val="1"/>
        </dgm:presLayoutVars>
      </dgm:prSet>
      <dgm:spPr/>
    </dgm:pt>
    <dgm:pt modelId="{AC8FEC06-2AFE-477B-9799-48590FC28545}" type="pres">
      <dgm:prSet presAssocID="{4E03F3E3-01C4-40D7-9496-5EEF508FD5DD}" presName="sibTrans" presStyleCnt="0"/>
      <dgm:spPr/>
    </dgm:pt>
    <dgm:pt modelId="{CF0D82D6-44E8-4548-82DD-DC9890D2EDC9}" type="pres">
      <dgm:prSet presAssocID="{DC1BFAC5-141E-4C20-B4A7-231EAA51389B}" presName="node" presStyleLbl="node1" presStyleIdx="2" presStyleCnt="6">
        <dgm:presLayoutVars>
          <dgm:bulletEnabled val="1"/>
        </dgm:presLayoutVars>
      </dgm:prSet>
      <dgm:spPr/>
    </dgm:pt>
    <dgm:pt modelId="{CEA56419-7AD5-40EF-83D0-AE5CB17E2877}" type="pres">
      <dgm:prSet presAssocID="{9960CA84-8578-4345-98DE-5A5BB968E1E8}" presName="sibTrans" presStyleCnt="0"/>
      <dgm:spPr/>
    </dgm:pt>
    <dgm:pt modelId="{5697B7FB-C8B7-409A-997A-2AA4976512BF}" type="pres">
      <dgm:prSet presAssocID="{24C9DC4F-1E7D-469A-9F5F-89F2A53F9730}" presName="node" presStyleLbl="node1" presStyleIdx="3" presStyleCnt="6">
        <dgm:presLayoutVars>
          <dgm:bulletEnabled val="1"/>
        </dgm:presLayoutVars>
      </dgm:prSet>
      <dgm:spPr/>
    </dgm:pt>
    <dgm:pt modelId="{6973C895-8D9A-45F8-A88E-A8A56444F22F}" type="pres">
      <dgm:prSet presAssocID="{763FC771-8838-49A3-BB76-99EC80AEA096}" presName="sibTrans" presStyleCnt="0"/>
      <dgm:spPr/>
    </dgm:pt>
    <dgm:pt modelId="{6542F6EE-EA0D-4DE0-8AA8-29F68CB40619}" type="pres">
      <dgm:prSet presAssocID="{F9273A84-440D-4B89-8A59-7350FFBAAE8C}" presName="node" presStyleLbl="node1" presStyleIdx="4" presStyleCnt="6">
        <dgm:presLayoutVars>
          <dgm:bulletEnabled val="1"/>
        </dgm:presLayoutVars>
      </dgm:prSet>
      <dgm:spPr/>
    </dgm:pt>
    <dgm:pt modelId="{56D530A3-C253-4B1E-A787-D70B1CC6AE86}" type="pres">
      <dgm:prSet presAssocID="{0B78573B-B63A-4A7A-B431-0A1444F604F3}" presName="sibTrans" presStyleCnt="0"/>
      <dgm:spPr/>
    </dgm:pt>
    <dgm:pt modelId="{D3D31F6A-8CEC-494A-BD7D-B2D5B0C51893}" type="pres">
      <dgm:prSet presAssocID="{591CDB17-370D-4150-A175-E9432B24C9AE}" presName="node" presStyleLbl="node1" presStyleIdx="5" presStyleCnt="6">
        <dgm:presLayoutVars>
          <dgm:bulletEnabled val="1"/>
        </dgm:presLayoutVars>
      </dgm:prSet>
      <dgm:spPr/>
    </dgm:pt>
  </dgm:ptLst>
  <dgm:cxnLst>
    <dgm:cxn modelId="{CF74C103-BE4D-453C-9810-E87FEE7542CD}" type="presOf" srcId="{24C9DC4F-1E7D-469A-9F5F-89F2A53F9730}" destId="{5697B7FB-C8B7-409A-997A-2AA4976512BF}" srcOrd="0" destOrd="0" presId="urn:microsoft.com/office/officeart/2005/8/layout/default"/>
    <dgm:cxn modelId="{9222D107-278F-4139-ADE1-1979290FA689}" srcId="{A21D25EE-F28A-41BD-B064-54FACC599319}" destId="{E55C7D1E-AFCE-4671-A13C-F2400D24A3B6}" srcOrd="0" destOrd="0" parTransId="{D5F2CC15-CB4B-454B-B2BC-8AD776E01552}" sibTransId="{1837191A-2A3C-4963-A153-1D0C51FE557A}"/>
    <dgm:cxn modelId="{96A12B20-4F8E-4D9F-B09C-27FF9B2AAB9A}" type="presOf" srcId="{F9E48C32-96C4-4D1D-90C0-AADC84EC12A2}" destId="{17620C45-95F2-4ABE-B18D-9F49A67A303F}" srcOrd="0" destOrd="2" presId="urn:microsoft.com/office/officeart/2005/8/layout/default"/>
    <dgm:cxn modelId="{7B00E621-3ACC-48A2-97B7-C379DB09C3B0}" srcId="{5664307D-1F71-4241-A536-0F902EBDA41A}" destId="{F9E48C32-96C4-4D1D-90C0-AADC84EC12A2}" srcOrd="1" destOrd="0" parTransId="{77D83604-198F-49DB-9331-3FB4D994CACA}" sibTransId="{57F4080C-23D0-45AA-93F2-686A378ABDA8}"/>
    <dgm:cxn modelId="{CF3E0D2C-F34C-4D1D-8ADA-2CC9632EB983}" type="presOf" srcId="{F9273A84-440D-4B89-8A59-7350FFBAAE8C}" destId="{6542F6EE-EA0D-4DE0-8AA8-29F68CB40619}" srcOrd="0" destOrd="0" presId="urn:microsoft.com/office/officeart/2005/8/layout/default"/>
    <dgm:cxn modelId="{5119FB2E-9D38-4CF9-BDDE-F2EEFC4361BC}" srcId="{A21D25EE-F28A-41BD-B064-54FACC599319}" destId="{24C9DC4F-1E7D-469A-9F5F-89F2A53F9730}" srcOrd="3" destOrd="0" parTransId="{E85AD7FE-8AEA-4E87-9BC7-AB5CCC5A4D83}" sibTransId="{763FC771-8838-49A3-BB76-99EC80AEA096}"/>
    <dgm:cxn modelId="{3BF29F35-33FB-4083-BE64-45361A1F976F}" srcId="{5664307D-1F71-4241-A536-0F902EBDA41A}" destId="{823219CE-D38E-4F33-9BB3-F12E977EEE8E}" srcOrd="3" destOrd="0" parTransId="{E766F70F-0B1A-46D1-BEE7-282A744B81AC}" sibTransId="{93FA1DA1-41F6-46D3-A747-E30C76A4286B}"/>
    <dgm:cxn modelId="{4226AB3A-B797-4923-939F-44DF391C94EE}" srcId="{A21D25EE-F28A-41BD-B064-54FACC599319}" destId="{5664307D-1F71-4241-A536-0F902EBDA41A}" srcOrd="1" destOrd="0" parTransId="{3FC97DF0-C124-44A8-8993-559BCB00C51D}" sibTransId="{4E03F3E3-01C4-40D7-9496-5EEF508FD5DD}"/>
    <dgm:cxn modelId="{4731B140-0046-443A-83BB-B3909C1DE0E1}" type="presOf" srcId="{5664307D-1F71-4241-A536-0F902EBDA41A}" destId="{17620C45-95F2-4ABE-B18D-9F49A67A303F}" srcOrd="0" destOrd="0" presId="urn:microsoft.com/office/officeart/2005/8/layout/default"/>
    <dgm:cxn modelId="{F9462747-8EA9-43DC-8EE5-B6CA29E30625}" srcId="{DC1BFAC5-141E-4C20-B4A7-231EAA51389B}" destId="{C0FE9E64-165F-431F-82FA-55C95DE282B6}" srcOrd="2" destOrd="0" parTransId="{F9ED34F2-E9EA-4BDC-972B-482DF88E4BB6}" sibTransId="{418E4E7D-2715-4527-AD76-F50E0B91A8A5}"/>
    <dgm:cxn modelId="{7F05C748-CDAD-459C-A990-BA21E88AC04C}" type="presOf" srcId="{DC1BFAC5-141E-4C20-B4A7-231EAA51389B}" destId="{CF0D82D6-44E8-4548-82DD-DC9890D2EDC9}" srcOrd="0" destOrd="0" presId="urn:microsoft.com/office/officeart/2005/8/layout/default"/>
    <dgm:cxn modelId="{9D7C6479-B26C-44E6-A04F-7984DD452C57}" type="presOf" srcId="{A21D25EE-F28A-41BD-B064-54FACC599319}" destId="{088EE389-4159-4EAA-9B52-42FC2D93BC20}" srcOrd="0" destOrd="0" presId="urn:microsoft.com/office/officeart/2005/8/layout/default"/>
    <dgm:cxn modelId="{F764A359-4865-4EA9-B31C-886889F30E9D}" srcId="{5664307D-1F71-4241-A536-0F902EBDA41A}" destId="{B93B3FAF-B63E-4A74-88FB-9ED20C6B69A6}" srcOrd="4" destOrd="0" parTransId="{8270CD2F-BF7F-4960-9B98-830818B19A3A}" sibTransId="{56855D29-4FDA-4A50-8E16-F90C5ACC28E9}"/>
    <dgm:cxn modelId="{FF2FC879-966F-4397-BE49-384F1E3071B5}" srcId="{A21D25EE-F28A-41BD-B064-54FACC599319}" destId="{591CDB17-370D-4150-A175-E9432B24C9AE}" srcOrd="5" destOrd="0" parTransId="{10381D4C-537B-4958-AF32-F2F75DAE48E9}" sibTransId="{2DCC132D-ECEA-4AE1-8A85-C26525912245}"/>
    <dgm:cxn modelId="{0F4D3680-5AB7-46D7-B14B-A7A5953815D4}" srcId="{DC1BFAC5-141E-4C20-B4A7-231EAA51389B}" destId="{523A2913-48E6-46BA-ABC8-C6F5A641D700}" srcOrd="1" destOrd="0" parTransId="{C2D59AF1-3E68-4885-9CAF-D5200CF74E37}" sibTransId="{F491CBA5-04EE-4F6A-9DD8-39C9A63A37F4}"/>
    <dgm:cxn modelId="{9CEDC482-4CEA-48F0-B460-6467A9155B76}" srcId="{DC1BFAC5-141E-4C20-B4A7-231EAA51389B}" destId="{F13C5B7B-6DFD-4AB0-8FFA-6BC4E7573466}" srcOrd="0" destOrd="0" parTransId="{313CFDBB-F8DD-4518-BB18-F553F3041C6E}" sibTransId="{83426908-DE60-4AE2-A901-A16DA2516A59}"/>
    <dgm:cxn modelId="{C0EF6289-2232-451D-85AC-B74FD6D9A7CD}" type="presOf" srcId="{523A2913-48E6-46BA-ABC8-C6F5A641D700}" destId="{CF0D82D6-44E8-4548-82DD-DC9890D2EDC9}" srcOrd="0" destOrd="2" presId="urn:microsoft.com/office/officeart/2005/8/layout/default"/>
    <dgm:cxn modelId="{774D219C-63F1-4375-98C6-2DE6222F2350}" type="presOf" srcId="{B93B3FAF-B63E-4A74-88FB-9ED20C6B69A6}" destId="{17620C45-95F2-4ABE-B18D-9F49A67A303F}" srcOrd="0" destOrd="5" presId="urn:microsoft.com/office/officeart/2005/8/layout/default"/>
    <dgm:cxn modelId="{2E6C96A8-3839-4A19-9A1F-9A1144260A38}" srcId="{5664307D-1F71-4241-A536-0F902EBDA41A}" destId="{DA27B617-B8F6-4A64-8E31-8AA5BB7422D6}" srcOrd="0" destOrd="0" parTransId="{BC737D01-0A75-487B-8258-FE39C46FB002}" sibTransId="{A1B8AA7F-2AF7-4B77-87F2-A8AA67144060}"/>
    <dgm:cxn modelId="{9E832BA9-0E04-45EE-9B3A-42A325D6FA52}" srcId="{5664307D-1F71-4241-A536-0F902EBDA41A}" destId="{A0A5C084-09FE-4BF4-9F2D-89CFDC44AB98}" srcOrd="2" destOrd="0" parTransId="{F24A52DF-5948-4D87-94B7-1018B4CCE255}" sibTransId="{6D800B8F-8061-491B-9A24-ECC20BAFAF46}"/>
    <dgm:cxn modelId="{D8445CC2-A55A-446E-892B-6077CEE14256}" srcId="{A21D25EE-F28A-41BD-B064-54FACC599319}" destId="{DC1BFAC5-141E-4C20-B4A7-231EAA51389B}" srcOrd="2" destOrd="0" parTransId="{4273AB7E-64E0-42EF-B646-EB2631737712}" sibTransId="{9960CA84-8578-4345-98DE-5A5BB968E1E8}"/>
    <dgm:cxn modelId="{99A071D0-D53B-4D55-933F-DC61E2418321}" type="presOf" srcId="{A0A5C084-09FE-4BF4-9F2D-89CFDC44AB98}" destId="{17620C45-95F2-4ABE-B18D-9F49A67A303F}" srcOrd="0" destOrd="3" presId="urn:microsoft.com/office/officeart/2005/8/layout/default"/>
    <dgm:cxn modelId="{6C3C13D6-8759-4A31-AA0A-129FC5616A4A}" type="presOf" srcId="{C0FE9E64-165F-431F-82FA-55C95DE282B6}" destId="{CF0D82D6-44E8-4548-82DD-DC9890D2EDC9}" srcOrd="0" destOrd="3" presId="urn:microsoft.com/office/officeart/2005/8/layout/default"/>
    <dgm:cxn modelId="{CFAFD5D7-59C6-47C1-B692-A7BDAF655643}" type="presOf" srcId="{591CDB17-370D-4150-A175-E9432B24C9AE}" destId="{D3D31F6A-8CEC-494A-BD7D-B2D5B0C51893}" srcOrd="0" destOrd="0" presId="urn:microsoft.com/office/officeart/2005/8/layout/default"/>
    <dgm:cxn modelId="{E3F7D6DB-166D-4A18-843D-0CEAFC67EA65}" type="presOf" srcId="{F13C5B7B-6DFD-4AB0-8FFA-6BC4E7573466}" destId="{CF0D82D6-44E8-4548-82DD-DC9890D2EDC9}" srcOrd="0" destOrd="1" presId="urn:microsoft.com/office/officeart/2005/8/layout/default"/>
    <dgm:cxn modelId="{D3DD2FDF-3D54-44C9-8671-F0DE36947E2C}" type="presOf" srcId="{DA27B617-B8F6-4A64-8E31-8AA5BB7422D6}" destId="{17620C45-95F2-4ABE-B18D-9F49A67A303F}" srcOrd="0" destOrd="1" presId="urn:microsoft.com/office/officeart/2005/8/layout/default"/>
    <dgm:cxn modelId="{E73B23EB-0091-4074-96EF-4A050A1DD00A}" type="presOf" srcId="{E55C7D1E-AFCE-4671-A13C-F2400D24A3B6}" destId="{1B2DA7EB-C90B-4E75-BDC1-803BC4C5BA66}" srcOrd="0" destOrd="0" presId="urn:microsoft.com/office/officeart/2005/8/layout/default"/>
    <dgm:cxn modelId="{2E5C83F0-1F23-4E25-94D7-D1AC0A6AB913}" type="presOf" srcId="{823219CE-D38E-4F33-9BB3-F12E977EEE8E}" destId="{17620C45-95F2-4ABE-B18D-9F49A67A303F}" srcOrd="0" destOrd="4" presId="urn:microsoft.com/office/officeart/2005/8/layout/default"/>
    <dgm:cxn modelId="{5846FAFA-A286-4CA0-BF43-19E1AB64AF9D}" srcId="{A21D25EE-F28A-41BD-B064-54FACC599319}" destId="{F9273A84-440D-4B89-8A59-7350FFBAAE8C}" srcOrd="4" destOrd="0" parTransId="{C07633B2-6048-4EB2-B14C-9CE5399169AD}" sibTransId="{0B78573B-B63A-4A7A-B431-0A1444F604F3}"/>
    <dgm:cxn modelId="{E2D9B9C3-0BE3-4EDB-86EE-D2CDD72EEDB5}" type="presParOf" srcId="{088EE389-4159-4EAA-9B52-42FC2D93BC20}" destId="{1B2DA7EB-C90B-4E75-BDC1-803BC4C5BA66}" srcOrd="0" destOrd="0" presId="urn:microsoft.com/office/officeart/2005/8/layout/default"/>
    <dgm:cxn modelId="{8BC33078-3A8A-4381-8AF7-44DD30AE9CCA}" type="presParOf" srcId="{088EE389-4159-4EAA-9B52-42FC2D93BC20}" destId="{D0909AB1-A693-4D5A-B47E-AAD5E2B74A5B}" srcOrd="1" destOrd="0" presId="urn:microsoft.com/office/officeart/2005/8/layout/default"/>
    <dgm:cxn modelId="{A43932B3-DA1A-4E42-B82E-73A7CA470E1E}" type="presParOf" srcId="{088EE389-4159-4EAA-9B52-42FC2D93BC20}" destId="{17620C45-95F2-4ABE-B18D-9F49A67A303F}" srcOrd="2" destOrd="0" presId="urn:microsoft.com/office/officeart/2005/8/layout/default"/>
    <dgm:cxn modelId="{6C53F533-9795-41C0-8F75-9469015F7E44}" type="presParOf" srcId="{088EE389-4159-4EAA-9B52-42FC2D93BC20}" destId="{AC8FEC06-2AFE-477B-9799-48590FC28545}" srcOrd="3" destOrd="0" presId="urn:microsoft.com/office/officeart/2005/8/layout/default"/>
    <dgm:cxn modelId="{3F38E14D-6590-4407-AE14-D1E3EDA28F82}" type="presParOf" srcId="{088EE389-4159-4EAA-9B52-42FC2D93BC20}" destId="{CF0D82D6-44E8-4548-82DD-DC9890D2EDC9}" srcOrd="4" destOrd="0" presId="urn:microsoft.com/office/officeart/2005/8/layout/default"/>
    <dgm:cxn modelId="{51AD30A1-0B64-49AC-83E3-933D1AC2FD1A}" type="presParOf" srcId="{088EE389-4159-4EAA-9B52-42FC2D93BC20}" destId="{CEA56419-7AD5-40EF-83D0-AE5CB17E2877}" srcOrd="5" destOrd="0" presId="urn:microsoft.com/office/officeart/2005/8/layout/default"/>
    <dgm:cxn modelId="{51AF3294-F6DA-4F06-813A-37575FBE09E6}" type="presParOf" srcId="{088EE389-4159-4EAA-9B52-42FC2D93BC20}" destId="{5697B7FB-C8B7-409A-997A-2AA4976512BF}" srcOrd="6" destOrd="0" presId="urn:microsoft.com/office/officeart/2005/8/layout/default"/>
    <dgm:cxn modelId="{9F9B585A-6004-4C99-A188-B0D9C2EB3FE9}" type="presParOf" srcId="{088EE389-4159-4EAA-9B52-42FC2D93BC20}" destId="{6973C895-8D9A-45F8-A88E-A8A56444F22F}" srcOrd="7" destOrd="0" presId="urn:microsoft.com/office/officeart/2005/8/layout/default"/>
    <dgm:cxn modelId="{4B8BBFF8-55F2-46DC-ACFA-795BD4DC2DA4}" type="presParOf" srcId="{088EE389-4159-4EAA-9B52-42FC2D93BC20}" destId="{6542F6EE-EA0D-4DE0-8AA8-29F68CB40619}" srcOrd="8" destOrd="0" presId="urn:microsoft.com/office/officeart/2005/8/layout/default"/>
    <dgm:cxn modelId="{EDE0DD00-BFDB-49B3-BA1F-81214781EE2A}" type="presParOf" srcId="{088EE389-4159-4EAA-9B52-42FC2D93BC20}" destId="{56D530A3-C253-4B1E-A787-D70B1CC6AE86}" srcOrd="9" destOrd="0" presId="urn:microsoft.com/office/officeart/2005/8/layout/default"/>
    <dgm:cxn modelId="{8E8C1001-391F-4EF8-A8D4-56AB018691A4}" type="presParOf" srcId="{088EE389-4159-4EAA-9B52-42FC2D93BC20}" destId="{D3D31F6A-8CEC-494A-BD7D-B2D5B0C5189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DA7EB-C90B-4E75-BDC1-803BC4C5BA66}">
      <dsp:nvSpPr>
        <dsp:cNvPr id="0" name=""/>
        <dsp:cNvSpPr/>
      </dsp:nvSpPr>
      <dsp:spPr>
        <a:xfrm>
          <a:off x="0" y="296862"/>
          <a:ext cx="7325320" cy="4395192"/>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Bootstrapping</a:t>
          </a:r>
        </a:p>
      </dsp:txBody>
      <dsp:txXfrm>
        <a:off x="0" y="296862"/>
        <a:ext cx="7325320" cy="4395192"/>
      </dsp:txXfrm>
    </dsp:sp>
    <dsp:sp modelId="{17620C45-95F2-4ABE-B18D-9F49A67A303F}">
      <dsp:nvSpPr>
        <dsp:cNvPr id="0" name=""/>
        <dsp:cNvSpPr/>
      </dsp:nvSpPr>
      <dsp:spPr>
        <a:xfrm>
          <a:off x="8057852" y="296862"/>
          <a:ext cx="7325320" cy="4395192"/>
        </a:xfrm>
        <a:prstGeom prst="rect">
          <a:avLst/>
        </a:prstGeom>
        <a:solidFill>
          <a:schemeClr val="accent3">
            <a:hueOff val="2197308"/>
            <a:satOff val="5279"/>
            <a:lumOff val="-529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Debt Financing</a:t>
          </a:r>
        </a:p>
      </dsp:txBody>
      <dsp:txXfrm>
        <a:off x="8057852" y="296862"/>
        <a:ext cx="7325320" cy="4395192"/>
      </dsp:txXfrm>
    </dsp:sp>
    <dsp:sp modelId="{CF0D82D6-44E8-4548-82DD-DC9890D2EDC9}">
      <dsp:nvSpPr>
        <dsp:cNvPr id="0" name=""/>
        <dsp:cNvSpPr/>
      </dsp:nvSpPr>
      <dsp:spPr>
        <a:xfrm>
          <a:off x="16115704" y="296862"/>
          <a:ext cx="7325320" cy="4395192"/>
        </a:xfrm>
        <a:prstGeom prst="rect">
          <a:avLst/>
        </a:prstGeom>
        <a:solidFill>
          <a:schemeClr val="accent3">
            <a:hueOff val="4394617"/>
            <a:satOff val="10558"/>
            <a:lumOff val="-1058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Equity Financing</a:t>
          </a:r>
        </a:p>
      </dsp:txBody>
      <dsp:txXfrm>
        <a:off x="16115704" y="296862"/>
        <a:ext cx="7325320" cy="4395192"/>
      </dsp:txXfrm>
    </dsp:sp>
    <dsp:sp modelId="{5697B7FB-C8B7-409A-997A-2AA4976512BF}">
      <dsp:nvSpPr>
        <dsp:cNvPr id="0" name=""/>
        <dsp:cNvSpPr/>
      </dsp:nvSpPr>
      <dsp:spPr>
        <a:xfrm>
          <a:off x="0" y="5424587"/>
          <a:ext cx="7325320" cy="4395192"/>
        </a:xfrm>
        <a:prstGeom prst="rect">
          <a:avLst/>
        </a:prstGeom>
        <a:solidFill>
          <a:schemeClr val="accent3">
            <a:hueOff val="6591926"/>
            <a:satOff val="15838"/>
            <a:lumOff val="-1588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Crowdfunding</a:t>
          </a:r>
          <a:endParaRPr lang="en-US" sz="4000" kern="1200" dirty="0">
            <a:solidFill>
              <a:srgbClr val="000000"/>
            </a:solidFill>
            <a:latin typeface="Poppins" panose="00000500000000000000" pitchFamily="2" charset="0"/>
            <a:cs typeface="Poppins" panose="00000500000000000000" pitchFamily="2" charset="0"/>
          </a:endParaRPr>
        </a:p>
      </dsp:txBody>
      <dsp:txXfrm>
        <a:off x="0" y="5424587"/>
        <a:ext cx="7325320" cy="4395192"/>
      </dsp:txXfrm>
    </dsp:sp>
    <dsp:sp modelId="{6542F6EE-EA0D-4DE0-8AA8-29F68CB40619}">
      <dsp:nvSpPr>
        <dsp:cNvPr id="0" name=""/>
        <dsp:cNvSpPr/>
      </dsp:nvSpPr>
      <dsp:spPr>
        <a:xfrm>
          <a:off x="8057852" y="5424587"/>
          <a:ext cx="7325320" cy="4395192"/>
        </a:xfrm>
        <a:prstGeom prst="rect">
          <a:avLst/>
        </a:prstGeom>
        <a:solidFill>
          <a:schemeClr val="accent3">
            <a:hueOff val="8789234"/>
            <a:satOff val="21117"/>
            <a:lumOff val="-2117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Venture Capital</a:t>
          </a:r>
          <a:endParaRPr lang="en-US" sz="4000" kern="1200" dirty="0">
            <a:solidFill>
              <a:srgbClr val="000000"/>
            </a:solidFill>
            <a:latin typeface="Poppins" panose="00000500000000000000" pitchFamily="2" charset="0"/>
            <a:cs typeface="Poppins" panose="00000500000000000000" pitchFamily="2" charset="0"/>
          </a:endParaRPr>
        </a:p>
      </dsp:txBody>
      <dsp:txXfrm>
        <a:off x="8057852" y="5424587"/>
        <a:ext cx="7325320" cy="4395192"/>
      </dsp:txXfrm>
    </dsp:sp>
    <dsp:sp modelId="{D3D31F6A-8CEC-494A-BD7D-B2D5B0C51893}">
      <dsp:nvSpPr>
        <dsp:cNvPr id="0" name=""/>
        <dsp:cNvSpPr/>
      </dsp:nvSpPr>
      <dsp:spPr>
        <a:xfrm>
          <a:off x="16115704" y="5424587"/>
          <a:ext cx="7325320" cy="4395192"/>
        </a:xfrm>
        <a:prstGeom prst="rect">
          <a:avLst/>
        </a:prstGeom>
        <a:solidFill>
          <a:schemeClr val="accent3">
            <a:hueOff val="10986542"/>
            <a:satOff val="26396"/>
            <a:lumOff val="-264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Angel Financing</a:t>
          </a:r>
          <a:endParaRPr lang="en-US" sz="4000" kern="1200" dirty="0">
            <a:solidFill>
              <a:srgbClr val="000000"/>
            </a:solidFill>
            <a:latin typeface="Poppins" panose="00000500000000000000" pitchFamily="2" charset="0"/>
            <a:cs typeface="Poppins" panose="00000500000000000000" pitchFamily="2" charset="0"/>
          </a:endParaRPr>
        </a:p>
      </dsp:txBody>
      <dsp:txXfrm>
        <a:off x="16115704" y="5424587"/>
        <a:ext cx="7325320" cy="4395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DA7EB-C90B-4E75-BDC1-803BC4C5BA66}">
      <dsp:nvSpPr>
        <dsp:cNvPr id="0" name=""/>
        <dsp:cNvSpPr/>
      </dsp:nvSpPr>
      <dsp:spPr>
        <a:xfrm>
          <a:off x="0" y="296862"/>
          <a:ext cx="7325320" cy="4395192"/>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Bootstrapping</a:t>
          </a:r>
        </a:p>
      </dsp:txBody>
      <dsp:txXfrm>
        <a:off x="0" y="296862"/>
        <a:ext cx="7325320" cy="4395192"/>
      </dsp:txXfrm>
    </dsp:sp>
    <dsp:sp modelId="{17620C45-95F2-4ABE-B18D-9F49A67A303F}">
      <dsp:nvSpPr>
        <dsp:cNvPr id="0" name=""/>
        <dsp:cNvSpPr/>
      </dsp:nvSpPr>
      <dsp:spPr>
        <a:xfrm>
          <a:off x="8057852" y="296862"/>
          <a:ext cx="7325320" cy="4395192"/>
        </a:xfrm>
        <a:prstGeom prst="rect">
          <a:avLst/>
        </a:prstGeom>
        <a:solidFill>
          <a:schemeClr val="accent3">
            <a:hueOff val="2197308"/>
            <a:satOff val="5279"/>
            <a:lumOff val="-529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Factoring</a:t>
          </a:r>
        </a:p>
      </dsp:txBody>
      <dsp:txXfrm>
        <a:off x="8057852" y="296862"/>
        <a:ext cx="7325320" cy="4395192"/>
      </dsp:txXfrm>
    </dsp:sp>
    <dsp:sp modelId="{CF0D82D6-44E8-4548-82DD-DC9890D2EDC9}">
      <dsp:nvSpPr>
        <dsp:cNvPr id="0" name=""/>
        <dsp:cNvSpPr/>
      </dsp:nvSpPr>
      <dsp:spPr>
        <a:xfrm>
          <a:off x="16115704" y="296862"/>
          <a:ext cx="7325320" cy="4395192"/>
        </a:xfrm>
        <a:prstGeom prst="rect">
          <a:avLst/>
        </a:prstGeom>
        <a:solidFill>
          <a:schemeClr val="accent3">
            <a:hueOff val="4394617"/>
            <a:satOff val="10558"/>
            <a:lumOff val="-1058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a:solidFill>
                <a:srgbClr val="000000"/>
              </a:solidFill>
              <a:latin typeface="Poppins" panose="00000500000000000000" pitchFamily="2" charset="0"/>
              <a:cs typeface="Poppins" panose="00000500000000000000" pitchFamily="2" charset="0"/>
            </a:rPr>
            <a:t>Common Stock</a:t>
          </a:r>
          <a:endParaRPr lang="en-US" sz="3200" kern="1200" dirty="0">
            <a:solidFill>
              <a:srgbClr val="000000"/>
            </a:solidFill>
            <a:latin typeface="Poppins" panose="00000500000000000000" pitchFamily="2" charset="0"/>
            <a:cs typeface="Poppins" panose="00000500000000000000" pitchFamily="2" charset="0"/>
          </a:endParaRP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Private Placements</a:t>
          </a:r>
        </a:p>
      </dsp:txBody>
      <dsp:txXfrm>
        <a:off x="16115704" y="296862"/>
        <a:ext cx="7325320" cy="4395192"/>
      </dsp:txXfrm>
    </dsp:sp>
    <dsp:sp modelId="{5697B7FB-C8B7-409A-997A-2AA4976512BF}">
      <dsp:nvSpPr>
        <dsp:cNvPr id="0" name=""/>
        <dsp:cNvSpPr/>
      </dsp:nvSpPr>
      <dsp:spPr>
        <a:xfrm>
          <a:off x="0" y="5424587"/>
          <a:ext cx="7325320" cy="4395192"/>
        </a:xfrm>
        <a:prstGeom prst="rect">
          <a:avLst/>
        </a:prstGeom>
        <a:solidFill>
          <a:schemeClr val="accent3">
            <a:hueOff val="6591926"/>
            <a:satOff val="15838"/>
            <a:lumOff val="-1588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Crowdfunding</a:t>
          </a:r>
          <a:endParaRPr lang="en-US" sz="4000" kern="1200" dirty="0">
            <a:solidFill>
              <a:srgbClr val="000000"/>
            </a:solidFill>
            <a:latin typeface="Poppins" panose="00000500000000000000" pitchFamily="2" charset="0"/>
            <a:cs typeface="Poppins" panose="00000500000000000000" pitchFamily="2" charset="0"/>
          </a:endParaRPr>
        </a:p>
      </dsp:txBody>
      <dsp:txXfrm>
        <a:off x="0" y="5424587"/>
        <a:ext cx="7325320" cy="4395192"/>
      </dsp:txXfrm>
    </dsp:sp>
    <dsp:sp modelId="{6542F6EE-EA0D-4DE0-8AA8-29F68CB40619}">
      <dsp:nvSpPr>
        <dsp:cNvPr id="0" name=""/>
        <dsp:cNvSpPr/>
      </dsp:nvSpPr>
      <dsp:spPr>
        <a:xfrm>
          <a:off x="8057852" y="5424587"/>
          <a:ext cx="7325320" cy="4395192"/>
        </a:xfrm>
        <a:prstGeom prst="rect">
          <a:avLst/>
        </a:prstGeom>
        <a:solidFill>
          <a:schemeClr val="accent3">
            <a:hueOff val="8789234"/>
            <a:satOff val="21117"/>
            <a:lumOff val="-2117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Venture Capital</a:t>
          </a:r>
          <a:endParaRPr lang="en-US" sz="4000" kern="1200" dirty="0">
            <a:solidFill>
              <a:srgbClr val="000000"/>
            </a:solidFill>
            <a:latin typeface="Poppins" panose="00000500000000000000" pitchFamily="2" charset="0"/>
            <a:cs typeface="Poppins" panose="00000500000000000000" pitchFamily="2" charset="0"/>
          </a:endParaRPr>
        </a:p>
      </dsp:txBody>
      <dsp:txXfrm>
        <a:off x="8057852" y="5424587"/>
        <a:ext cx="7325320" cy="4395192"/>
      </dsp:txXfrm>
    </dsp:sp>
    <dsp:sp modelId="{D3D31F6A-8CEC-494A-BD7D-B2D5B0C51893}">
      <dsp:nvSpPr>
        <dsp:cNvPr id="0" name=""/>
        <dsp:cNvSpPr/>
      </dsp:nvSpPr>
      <dsp:spPr>
        <a:xfrm>
          <a:off x="16115704" y="5424587"/>
          <a:ext cx="7325320" cy="4395192"/>
        </a:xfrm>
        <a:prstGeom prst="rect">
          <a:avLst/>
        </a:prstGeom>
        <a:solidFill>
          <a:schemeClr val="accent3">
            <a:hueOff val="10986542"/>
            <a:satOff val="26396"/>
            <a:lumOff val="-264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Angel Financing</a:t>
          </a:r>
          <a:endParaRPr lang="en-US" sz="4000" kern="1200" dirty="0">
            <a:solidFill>
              <a:srgbClr val="000000"/>
            </a:solidFill>
            <a:latin typeface="Poppins" panose="00000500000000000000" pitchFamily="2" charset="0"/>
            <a:cs typeface="Poppins" panose="00000500000000000000" pitchFamily="2" charset="0"/>
          </a:endParaRPr>
        </a:p>
      </dsp:txBody>
      <dsp:txXfrm>
        <a:off x="16115704" y="5424587"/>
        <a:ext cx="7325320" cy="43951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10/5/2025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1613733" rtl="0" eaLnBrk="1" latinLnBrk="0" hangingPunct="1">
      <a:defRPr sz="2118" kern="1200">
        <a:solidFill>
          <a:schemeClr val="tx1"/>
        </a:solidFill>
        <a:latin typeface="+mn-lt"/>
        <a:ea typeface="+mn-ea"/>
        <a:cs typeface="+mn-cs"/>
      </a:defRPr>
    </a:lvl1pPr>
    <a:lvl2pPr marL="806867" algn="l" defTabSz="1613733" rtl="0" eaLnBrk="1" latinLnBrk="0" hangingPunct="1">
      <a:defRPr sz="2118" kern="1200">
        <a:solidFill>
          <a:schemeClr val="tx1"/>
        </a:solidFill>
        <a:latin typeface="+mn-lt"/>
        <a:ea typeface="+mn-ea"/>
        <a:cs typeface="+mn-cs"/>
      </a:defRPr>
    </a:lvl2pPr>
    <a:lvl3pPr marL="1613733" algn="l" defTabSz="1613733" rtl="0" eaLnBrk="1" latinLnBrk="0" hangingPunct="1">
      <a:defRPr sz="2118" kern="1200">
        <a:solidFill>
          <a:schemeClr val="tx1"/>
        </a:solidFill>
        <a:latin typeface="+mn-lt"/>
        <a:ea typeface="+mn-ea"/>
        <a:cs typeface="+mn-cs"/>
      </a:defRPr>
    </a:lvl3pPr>
    <a:lvl4pPr marL="2420600" algn="l" defTabSz="1613733" rtl="0" eaLnBrk="1" latinLnBrk="0" hangingPunct="1">
      <a:defRPr sz="2118" kern="1200">
        <a:solidFill>
          <a:schemeClr val="tx1"/>
        </a:solidFill>
        <a:latin typeface="+mn-lt"/>
        <a:ea typeface="+mn-ea"/>
        <a:cs typeface="+mn-cs"/>
      </a:defRPr>
    </a:lvl4pPr>
    <a:lvl5pPr marL="3227466" algn="l" defTabSz="1613733" rtl="0" eaLnBrk="1" latinLnBrk="0" hangingPunct="1">
      <a:defRPr sz="2118" kern="1200">
        <a:solidFill>
          <a:schemeClr val="tx1"/>
        </a:solidFill>
        <a:latin typeface="+mn-lt"/>
        <a:ea typeface="+mn-ea"/>
        <a:cs typeface="+mn-cs"/>
      </a:defRPr>
    </a:lvl5pPr>
    <a:lvl6pPr marL="4034333" algn="l" defTabSz="1613733" rtl="0" eaLnBrk="1" latinLnBrk="0" hangingPunct="1">
      <a:defRPr sz="2118" kern="1200">
        <a:solidFill>
          <a:schemeClr val="tx1"/>
        </a:solidFill>
        <a:latin typeface="+mn-lt"/>
        <a:ea typeface="+mn-ea"/>
        <a:cs typeface="+mn-cs"/>
      </a:defRPr>
    </a:lvl6pPr>
    <a:lvl7pPr marL="4841199" algn="l" defTabSz="1613733" rtl="0" eaLnBrk="1" latinLnBrk="0" hangingPunct="1">
      <a:defRPr sz="2118" kern="1200">
        <a:solidFill>
          <a:schemeClr val="tx1"/>
        </a:solidFill>
        <a:latin typeface="+mn-lt"/>
        <a:ea typeface="+mn-ea"/>
        <a:cs typeface="+mn-cs"/>
      </a:defRPr>
    </a:lvl7pPr>
    <a:lvl8pPr marL="5648066" algn="l" defTabSz="1613733" rtl="0" eaLnBrk="1" latinLnBrk="0" hangingPunct="1">
      <a:defRPr sz="2118" kern="1200">
        <a:solidFill>
          <a:schemeClr val="tx1"/>
        </a:solidFill>
        <a:latin typeface="+mn-lt"/>
        <a:ea typeface="+mn-ea"/>
        <a:cs typeface="+mn-cs"/>
      </a:defRPr>
    </a:lvl8pPr>
    <a:lvl9pPr marL="6454932" algn="l" defTabSz="1613733" rtl="0" eaLnBrk="1" latinLnBrk="0" hangingPunct="1">
      <a:defRPr sz="21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1</a:t>
            </a:fld>
            <a:endParaRPr lang="en-US"/>
          </a:p>
        </p:txBody>
      </p:sp>
    </p:spTree>
    <p:extLst>
      <p:ext uri="{BB962C8B-B14F-4D97-AF65-F5344CB8AC3E}">
        <p14:creationId xmlns:p14="http://schemas.microsoft.com/office/powerpoint/2010/main" val="206153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2</a:t>
            </a:fld>
            <a:endParaRPr lang="en-US"/>
          </a:p>
        </p:txBody>
      </p:sp>
    </p:spTree>
    <p:extLst>
      <p:ext uri="{BB962C8B-B14F-4D97-AF65-F5344CB8AC3E}">
        <p14:creationId xmlns:p14="http://schemas.microsoft.com/office/powerpoint/2010/main" val="208539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3</a:t>
            </a:fld>
            <a:endParaRPr lang="en-US"/>
          </a:p>
        </p:txBody>
      </p:sp>
    </p:spTree>
    <p:extLst>
      <p:ext uri="{BB962C8B-B14F-4D97-AF65-F5344CB8AC3E}">
        <p14:creationId xmlns:p14="http://schemas.microsoft.com/office/powerpoint/2010/main" val="200760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F888-FCD6-AC94-3CB4-24F17DBF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DE45A-044F-3281-0C79-29CB0FE13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57C8C-5855-4135-19CE-147A619FD3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2CE6E7-8351-3EF6-1C7F-229DBAB30B86}"/>
              </a:ext>
            </a:extLst>
          </p:cNvPr>
          <p:cNvSpPr>
            <a:spLocks noGrp="1"/>
          </p:cNvSpPr>
          <p:nvPr>
            <p:ph type="sldNum" sz="quarter" idx="5"/>
          </p:nvPr>
        </p:nvSpPr>
        <p:spPr/>
        <p:txBody>
          <a:bodyPr/>
          <a:lstStyle/>
          <a:p>
            <a:fld id="{1A032F50-0B60-B34B-8422-4E195A5AE2C1}" type="slidenum">
              <a:rPr lang="en-US" smtClean="0"/>
              <a:t>4</a:t>
            </a:fld>
            <a:endParaRPr lang="en-US"/>
          </a:p>
        </p:txBody>
      </p:sp>
    </p:spTree>
    <p:extLst>
      <p:ext uri="{BB962C8B-B14F-4D97-AF65-F5344CB8AC3E}">
        <p14:creationId xmlns:p14="http://schemas.microsoft.com/office/powerpoint/2010/main" val="1182539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9</a:t>
            </a:fld>
            <a:endParaRPr lang="en-US"/>
          </a:p>
        </p:txBody>
      </p:sp>
    </p:spTree>
    <p:extLst>
      <p:ext uri="{BB962C8B-B14F-4D97-AF65-F5344CB8AC3E}">
        <p14:creationId xmlns:p14="http://schemas.microsoft.com/office/powerpoint/2010/main" val="30855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a segment of “Shark Tank” where an entrepreneur presents their idea and the sharks (venture capitalists) ask follow-up questions. Stop the video before any of the sharks make their decision about whether to invest.</a:t>
            </a:r>
          </a:p>
          <a:p>
            <a:r>
              <a:rPr lang="en-US" dirty="0"/>
              <a:t>What questions would the class ask of the entrepreneur? Based on that limited information, the class can vote on whether they would invest, not invest, or propose a different deal. </a:t>
            </a:r>
          </a:p>
          <a:p>
            <a:r>
              <a:rPr lang="en-US" dirty="0"/>
              <a:t>Can then watch the rest of the segment.</a:t>
            </a:r>
          </a:p>
          <a:p>
            <a:r>
              <a:rPr lang="en-US" dirty="0"/>
              <a:t>Repeat this, if there is time.</a:t>
            </a:r>
          </a:p>
          <a:p>
            <a:pPr marL="0" marR="0" lvl="0" indent="0" algn="l" defTabSz="1613733" rtl="0" eaLnBrk="1" fontAlgn="auto" latinLnBrk="0" hangingPunct="1">
              <a:lnSpc>
                <a:spcPct val="100000"/>
              </a:lnSpc>
              <a:spcBef>
                <a:spcPts val="0"/>
              </a:spcBef>
              <a:spcAft>
                <a:spcPts val="0"/>
              </a:spcAft>
              <a:buClrTx/>
              <a:buSzTx/>
              <a:buFontTx/>
              <a:buNone/>
              <a:tabLst/>
              <a:defRPr/>
            </a:pPr>
            <a:r>
              <a:rPr lang="en-US" dirty="0"/>
              <a:t>Ideally, the instructor would have a few segments of “Shark Tank” ready to go, and know when to stop the video before the sharks say their decisions. The focus of the discussion is not on guessing what the sharks will do in the show; rather, what information would the students want from the entrepreneur if students were considering investing.</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55</a:t>
            </a:fld>
            <a:endParaRPr lang="en-US"/>
          </a:p>
        </p:txBody>
      </p:sp>
    </p:spTree>
    <p:extLst>
      <p:ext uri="{BB962C8B-B14F-4D97-AF65-F5344CB8AC3E}">
        <p14:creationId xmlns:p14="http://schemas.microsoft.com/office/powerpoint/2010/main" val="4199570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56</a:t>
            </a:fld>
            <a:endParaRPr lang="en-US"/>
          </a:p>
        </p:txBody>
      </p:sp>
    </p:spTree>
    <p:extLst>
      <p:ext uri="{BB962C8B-B14F-4D97-AF65-F5344CB8AC3E}">
        <p14:creationId xmlns:p14="http://schemas.microsoft.com/office/powerpoint/2010/main" val="547784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63</a:t>
            </a:fld>
            <a:endParaRPr lang="en-US"/>
          </a:p>
        </p:txBody>
      </p:sp>
    </p:spTree>
    <p:extLst>
      <p:ext uri="{BB962C8B-B14F-4D97-AF65-F5344CB8AC3E}">
        <p14:creationId xmlns:p14="http://schemas.microsoft.com/office/powerpoint/2010/main" val="3318438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Photo">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B2362A8-B35C-6344-168F-975FC4D6023C}"/>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descr="An aerial shot of Colorado State University campus">
            <a:extLst>
              <a:ext uri="{FF2B5EF4-FFF2-40B4-BE49-F238E27FC236}">
                <a16:creationId xmlns:a16="http://schemas.microsoft.com/office/drawing/2014/main" id="{D30282C0-5A37-362D-B1DC-BFE43AC19EDD}"/>
              </a:ext>
            </a:extLst>
          </p:cNvPr>
          <p:cNvPicPr>
            <a:picLocks noChangeAspect="1"/>
          </p:cNvPicPr>
          <p:nvPr userDrawn="1"/>
        </p:nvPicPr>
        <p:blipFill>
          <a:blip r:embed="rId3"/>
          <a:stretch>
            <a:fillRect/>
          </a:stretch>
        </p:blipFill>
        <p:spPr>
          <a:xfrm>
            <a:off x="2266439" y="-1"/>
            <a:ext cx="20578871" cy="13736203"/>
          </a:xfrm>
          <a:prstGeom prst="rect">
            <a:avLst/>
          </a:prstGeom>
        </p:spPr>
      </p:pic>
      <p:pic>
        <p:nvPicPr>
          <p:cNvPr id="39" name="Picture 38" descr="Colorado State University logo">
            <a:extLst>
              <a:ext uri="{FF2B5EF4-FFF2-40B4-BE49-F238E27FC236}">
                <a16:creationId xmlns:a16="http://schemas.microsoft.com/office/drawing/2014/main" id="{05598EE9-D485-D86F-A9DF-63BBA2F49AAF}"/>
              </a:ext>
            </a:extLst>
          </p:cNvPr>
          <p:cNvPicPr>
            <a:picLocks noChangeAspect="1"/>
          </p:cNvPicPr>
          <p:nvPr userDrawn="1"/>
        </p:nvPicPr>
        <p:blipFill>
          <a:blip r:embed="rId4"/>
          <a:stretch>
            <a:fillRect/>
          </a:stretch>
        </p:blipFill>
        <p:spPr>
          <a:xfrm>
            <a:off x="2942680" y="695055"/>
            <a:ext cx="5296465" cy="3465588"/>
          </a:xfrm>
          <a:prstGeom prst="rect">
            <a:avLst/>
          </a:prstGeom>
        </p:spPr>
      </p:pic>
      <p:sp>
        <p:nvSpPr>
          <p:cNvPr id="5" name="Title 1">
            <a:extLst>
              <a:ext uri="{FF2B5EF4-FFF2-40B4-BE49-F238E27FC236}">
                <a16:creationId xmlns:a16="http://schemas.microsoft.com/office/drawing/2014/main" id="{10EED9DF-CA52-CD7D-5F2A-469D8A2F8FF9}"/>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251DD589-66DA-2560-7B34-287747EB1223}"/>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8" name="Rectangle 7">
              <a:extLst>
                <a:ext uri="{FF2B5EF4-FFF2-40B4-BE49-F238E27FC236}">
                  <a16:creationId xmlns:a16="http://schemas.microsoft.com/office/drawing/2014/main" id="{326362F0-052A-E80B-360A-0F46D76C684C}"/>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BF2DAB-1C7F-87EA-DF8A-701A4C25A3EB}"/>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F244137-7879-AF2B-2E0D-AAEA8C7DDE72}"/>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477791B-4C41-7E9E-6085-EFCADA0331E2}"/>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FC980BD-F417-0023-DD45-CB642CEB103B}"/>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75C76B-5CBC-4C1C-E590-DACB014C0D3B}"/>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D121C1-3A58-31AE-ADD8-DD8863B68FE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5"/>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122553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Green-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433AA952-0C7C-D384-ECA1-9F6FD4F558E1}"/>
              </a:ext>
            </a:extLst>
          </p:cNvPr>
          <p:cNvSpPr>
            <a:spLocks noGrp="1"/>
          </p:cNvSpPr>
          <p:nvPr>
            <p:ph type="title" hasCustomPrompt="1"/>
          </p:nvPr>
        </p:nvSpPr>
        <p:spPr>
          <a:xfrm>
            <a:off x="1703404" y="4230666"/>
            <a:ext cx="12781375" cy="2893100"/>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60B6D903-D6D9-E95F-7AEF-BBE59B0BFF86}"/>
              </a:ext>
            </a:extLst>
          </p:cNvPr>
          <p:cNvSpPr>
            <a:spLocks noGrp="1"/>
          </p:cNvSpPr>
          <p:nvPr>
            <p:ph type="body" sz="quarter" idx="10" hasCustomPrompt="1"/>
          </p:nvPr>
        </p:nvSpPr>
        <p:spPr>
          <a:xfrm>
            <a:off x="1703404" y="7615747"/>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5B9E5C18-1C92-7803-DDA7-77DDBC2095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
        <p:nvSpPr>
          <p:cNvPr id="6" name="Slide Number Placeholder 3">
            <a:extLst>
              <a:ext uri="{FF2B5EF4-FFF2-40B4-BE49-F238E27FC236}">
                <a16:creationId xmlns:a16="http://schemas.microsoft.com/office/drawing/2014/main" id="{88FFE2DF-4195-F5AF-C13C-36CE7BF15695}"/>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4108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Green">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A77D9F0-19AB-8C54-BB91-2A8C7E3977D3}"/>
              </a:ext>
            </a:extLst>
          </p:cNvPr>
          <p:cNvSpPr>
            <a:spLocks noGrp="1"/>
          </p:cNvSpPr>
          <p:nvPr>
            <p:ph type="title" hasCustomPrompt="1"/>
          </p:nvPr>
        </p:nvSpPr>
        <p:spPr>
          <a:xfrm>
            <a:off x="1703404" y="4233175"/>
            <a:ext cx="12781375" cy="2893100"/>
          </a:xfrm>
          <a:prstGeom prst="rect">
            <a:avLst/>
          </a:prstGeom>
        </p:spPr>
        <p:txBody>
          <a:bodyPr vert="horz" wrap="square" lIns="91440" tIns="91440" rIns="91440" bIns="91440" rtlCol="0" anchor="b" anchorCtr="0">
            <a:spAutoFit/>
          </a:bodyPr>
          <a:lstStyle>
            <a:lvl1pPr>
              <a:defRPr>
                <a:solidFill>
                  <a:schemeClr val="bg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1EE2248E-7F37-648B-CC77-345582D19915}"/>
              </a:ext>
            </a:extLst>
          </p:cNvPr>
          <p:cNvSpPr>
            <a:spLocks noGrp="1"/>
          </p:cNvSpPr>
          <p:nvPr>
            <p:ph type="body" sz="quarter" idx="10" hasCustomPrompt="1"/>
          </p:nvPr>
        </p:nvSpPr>
        <p:spPr>
          <a:xfrm>
            <a:off x="1703404" y="7618256"/>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43ECF808-D3BE-4641-8561-5991299CBE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
        <p:nvSpPr>
          <p:cNvPr id="6" name="Slide Number Placeholder 3">
            <a:extLst>
              <a:ext uri="{FF2B5EF4-FFF2-40B4-BE49-F238E27FC236}">
                <a16:creationId xmlns:a16="http://schemas.microsoft.com/office/drawing/2014/main" id="{3CD1A3F4-56E6-44A2-F6BA-77EC11C8529F}"/>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86154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A485E-0E8B-9F15-5F04-03D336D7F488}"/>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14" name="Rectangle 13">
            <a:extLst>
              <a:ext uri="{FF2B5EF4-FFF2-40B4-BE49-F238E27FC236}">
                <a16:creationId xmlns:a16="http://schemas.microsoft.com/office/drawing/2014/main" id="{4AED3097-84AA-5862-F8D0-BC7207A1C562}"/>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olorado State University symbol">
            <a:extLst>
              <a:ext uri="{FF2B5EF4-FFF2-40B4-BE49-F238E27FC236}">
                <a16:creationId xmlns:a16="http://schemas.microsoft.com/office/drawing/2014/main" id="{F146F9C0-7E8C-BFF4-F322-1B9DE073D6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pic>
        <p:nvPicPr>
          <p:cNvPr id="10" name="Picture 9">
            <a:extLst>
              <a:ext uri="{FF2B5EF4-FFF2-40B4-BE49-F238E27FC236}">
                <a16:creationId xmlns:a16="http://schemas.microsoft.com/office/drawing/2014/main" id="{54A24BEA-BB70-0A76-015A-8BFD7EB868D7}"/>
              </a:ext>
              <a:ext uri="{C183D7F6-B498-43B3-948B-1728B52AA6E4}">
                <adec:decorative xmlns:adec="http://schemas.microsoft.com/office/drawing/2017/decorative" val="1"/>
              </a:ext>
            </a:extLst>
          </p:cNvPr>
          <p:cNvPicPr>
            <a:picLocks noChangeAspect="1"/>
          </p:cNvPicPr>
          <p:nvPr userDrawn="1"/>
        </p:nvPicPr>
        <p:blipFill rotWithShape="1">
          <a:blip r:embed="rId2"/>
          <a:srcRect l="15952" b="89458"/>
          <a:stretch/>
        </p:blipFill>
        <p:spPr>
          <a:xfrm>
            <a:off x="3891515" y="1"/>
            <a:ext cx="20495659" cy="1446028"/>
          </a:xfrm>
          <a:prstGeom prst="rect">
            <a:avLst/>
          </a:prstGeom>
        </p:spPr>
      </p:pic>
      <p:sp>
        <p:nvSpPr>
          <p:cNvPr id="16" name="Title 1">
            <a:extLst>
              <a:ext uri="{FF2B5EF4-FFF2-40B4-BE49-F238E27FC236}">
                <a16:creationId xmlns:a16="http://schemas.microsoft.com/office/drawing/2014/main" id="{38E4A518-5FA6-422E-78D3-21ABCD78F9AA}"/>
              </a:ext>
            </a:extLst>
          </p:cNvPr>
          <p:cNvSpPr>
            <a:spLocks noGrp="1"/>
          </p:cNvSpPr>
          <p:nvPr>
            <p:ph type="title" hasCustomPrompt="1"/>
          </p:nvPr>
        </p:nvSpPr>
        <p:spPr>
          <a:xfrm>
            <a:off x="5396340" y="2077755"/>
            <a:ext cx="17921045" cy="1538883"/>
          </a:xfrm>
        </p:spPr>
        <p:txBody>
          <a:bodyPr anchor="t" anchorCtr="0"/>
          <a:lstStyle>
            <a:lvl1pPr>
              <a:defRPr>
                <a:solidFill>
                  <a:schemeClr val="tx2"/>
                </a:solidFill>
              </a:defRPr>
            </a:lvl1pPr>
          </a:lstStyle>
          <a:p>
            <a:r>
              <a:rPr lang="en-US" dirty="0"/>
              <a:t>Headline</a:t>
            </a:r>
          </a:p>
        </p:txBody>
      </p:sp>
      <p:sp>
        <p:nvSpPr>
          <p:cNvPr id="17" name="Content Placeholder 2">
            <a:extLst>
              <a:ext uri="{FF2B5EF4-FFF2-40B4-BE49-F238E27FC236}">
                <a16:creationId xmlns:a16="http://schemas.microsoft.com/office/drawing/2014/main" id="{1BEA90C6-8F52-877D-2151-41D9FA2F2EC9}"/>
              </a:ext>
            </a:extLst>
          </p:cNvPr>
          <p:cNvSpPr>
            <a:spLocks noGrp="1"/>
          </p:cNvSpPr>
          <p:nvPr>
            <p:ph idx="1" hasCustomPrompt="1"/>
          </p:nvPr>
        </p:nvSpPr>
        <p:spPr>
          <a:xfrm>
            <a:off x="5396339" y="4010336"/>
            <a:ext cx="1792104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2F596587-5715-BFF7-0FFD-2D41193E6F8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Bar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307C8-7062-4247-432A-F4259380A62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symbol">
            <a:extLst>
              <a:ext uri="{FF2B5EF4-FFF2-40B4-BE49-F238E27FC236}">
                <a16:creationId xmlns:a16="http://schemas.microsoft.com/office/drawing/2014/main" id="{D12D5377-6199-8F49-2CFD-D9431C0036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18468" y="1348236"/>
            <a:ext cx="1446028" cy="1446028"/>
          </a:xfrm>
          <a:prstGeom prst="rect">
            <a:avLst/>
          </a:prstGeom>
        </p:spPr>
      </p:pic>
      <p:sp>
        <p:nvSpPr>
          <p:cNvPr id="5" name="Title 1">
            <a:extLst>
              <a:ext uri="{FF2B5EF4-FFF2-40B4-BE49-F238E27FC236}">
                <a16:creationId xmlns:a16="http://schemas.microsoft.com/office/drawing/2014/main" id="{6395FAC7-B012-3C90-E0FE-8D2DFAB15762}"/>
              </a:ext>
            </a:extLst>
          </p:cNvPr>
          <p:cNvSpPr>
            <a:spLocks noGrp="1"/>
          </p:cNvSpPr>
          <p:nvPr>
            <p:ph type="title" hasCustomPrompt="1"/>
          </p:nvPr>
        </p:nvSpPr>
        <p:spPr>
          <a:xfrm>
            <a:off x="1619470" y="3409600"/>
            <a:ext cx="21876635" cy="1538883"/>
          </a:xfrm>
        </p:spPr>
        <p:txBody>
          <a:bodyPr anchor="t" anchorCtr="0"/>
          <a:lstStyle>
            <a:lvl1pPr>
              <a:defRPr>
                <a:solidFill>
                  <a:schemeClr val="tx2"/>
                </a:solidFill>
              </a:defRPr>
            </a:lvl1pPr>
          </a:lstStyle>
          <a:p>
            <a:r>
              <a:rPr lang="en-US" dirty="0"/>
              <a:t>Headline</a:t>
            </a:r>
          </a:p>
        </p:txBody>
      </p:sp>
      <p:sp>
        <p:nvSpPr>
          <p:cNvPr id="6" name="Content Placeholder 2">
            <a:extLst>
              <a:ext uri="{FF2B5EF4-FFF2-40B4-BE49-F238E27FC236}">
                <a16:creationId xmlns:a16="http://schemas.microsoft.com/office/drawing/2014/main" id="{F42DC5F9-E376-15D2-E4CF-2350E427D737}"/>
              </a:ext>
            </a:extLst>
          </p:cNvPr>
          <p:cNvSpPr>
            <a:spLocks noGrp="1"/>
          </p:cNvSpPr>
          <p:nvPr>
            <p:ph idx="1" hasCustomPrompt="1"/>
          </p:nvPr>
        </p:nvSpPr>
        <p:spPr>
          <a:xfrm>
            <a:off x="1619469" y="5342182"/>
            <a:ext cx="2187663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8397D50F-C7A3-D938-FD4B-49B55C368118}"/>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901201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CB91771-9A35-C216-664E-38CB67BC30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20" name="Title Placeholder 1"/>
          <p:cNvSpPr>
            <a:spLocks noGrp="1"/>
          </p:cNvSpPr>
          <p:nvPr>
            <p:ph type="title" hasCustomPrompt="1"/>
          </p:nvPr>
        </p:nvSpPr>
        <p:spPr>
          <a:xfrm>
            <a:off x="15333653" y="5501526"/>
            <a:ext cx="7129454" cy="2318844"/>
          </a:xfrm>
          <a:prstGeom prst="rect">
            <a:avLst/>
          </a:prstGeom>
        </p:spPr>
        <p:txBody>
          <a:bodyPr vert="horz" wrap="square" lIns="101858" tIns="50929" rIns="101858" bIns="50929" rtlCol="0" anchor="t" anchorCtr="0">
            <a:spAutoFit/>
          </a:bodyPr>
          <a:lstStyle>
            <a:lvl1pPr>
              <a:defRPr sz="7200"/>
            </a:lvl1pPr>
          </a:lstStyle>
          <a:p>
            <a:r>
              <a:rPr lang="en-US" dirty="0"/>
              <a:t>Two-line</a:t>
            </a:r>
            <a:br>
              <a:rPr lang="en-US" dirty="0"/>
            </a:br>
            <a:r>
              <a:rPr lang="en-US" dirty="0"/>
              <a:t>Headline</a:t>
            </a:r>
          </a:p>
        </p:txBody>
      </p:sp>
      <p:sp>
        <p:nvSpPr>
          <p:cNvPr id="4" name="Text Placeholder 3"/>
          <p:cNvSpPr>
            <a:spLocks noGrp="1"/>
          </p:cNvSpPr>
          <p:nvPr>
            <p:ph type="body" sz="quarter" idx="11" hasCustomPrompt="1"/>
          </p:nvPr>
        </p:nvSpPr>
        <p:spPr>
          <a:xfrm>
            <a:off x="15333653" y="8214474"/>
            <a:ext cx="7129454" cy="695255"/>
          </a:xfrm>
        </p:spPr>
        <p:txBody>
          <a:bodyPr wrap="square">
            <a:spAutoFit/>
          </a:bodyPr>
          <a:lstStyle>
            <a:lvl1pPr marL="0" indent="0" algn="l">
              <a:lnSpc>
                <a:spcPct val="114000"/>
              </a:lnSpc>
              <a:buNone/>
              <a:defRPr/>
            </a:lvl1pPr>
          </a:lstStyle>
          <a:p>
            <a:pPr lvl="0"/>
            <a:r>
              <a:rPr lang="en-US" dirty="0"/>
              <a:t>Copy</a:t>
            </a:r>
          </a:p>
        </p:txBody>
      </p:sp>
      <p:sp>
        <p:nvSpPr>
          <p:cNvPr id="3" name="Chart Placeholder 2"/>
          <p:cNvSpPr>
            <a:spLocks noGrp="1"/>
          </p:cNvSpPr>
          <p:nvPr>
            <p:ph type="chart" sz="quarter" idx="12" hasCustomPrompt="1"/>
          </p:nvPr>
        </p:nvSpPr>
        <p:spPr>
          <a:xfrm>
            <a:off x="2140721" y="2173027"/>
            <a:ext cx="12112761" cy="9714173"/>
          </a:xfrm>
        </p:spPr>
        <p:txBody>
          <a:bodyPr anchor="ctr" anchorCtr="0">
            <a:normAutofit/>
          </a:bodyPr>
          <a:lstStyle>
            <a:lvl1pPr marL="0" indent="0" algn="ctr">
              <a:buNone/>
              <a:defRPr/>
            </a:lvl1pPr>
          </a:lstStyle>
          <a:p>
            <a:r>
              <a:rPr lang="en-US"/>
              <a:t>Click to add chart</a:t>
            </a:r>
          </a:p>
        </p:txBody>
      </p:sp>
      <p:sp>
        <p:nvSpPr>
          <p:cNvPr id="2" name="Slide Number Placeholder 3">
            <a:extLst>
              <a:ext uri="{FF2B5EF4-FFF2-40B4-BE49-F238E27FC236}">
                <a16:creationId xmlns:a16="http://schemas.microsoft.com/office/drawing/2014/main" id="{00A5CD19-1082-1512-97C9-96B79AEE0DD7}"/>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Sidebar-Mountains">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5" name="Rectangle 4">
            <a:extLst>
              <a:ext uri="{FF2B5EF4-FFF2-40B4-BE49-F238E27FC236}">
                <a16:creationId xmlns:a16="http://schemas.microsoft.com/office/drawing/2014/main" id="{27A9E552-529E-77F4-951A-D05187C6CCAC}"/>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un shining over a forest&#10;&#10;Description automatically generated">
            <a:extLst>
              <a:ext uri="{FF2B5EF4-FFF2-40B4-BE49-F238E27FC236}">
                <a16:creationId xmlns:a16="http://schemas.microsoft.com/office/drawing/2014/main" id="{14518560-1601-CEE2-6EE7-1F6CB75292A5}"/>
              </a:ext>
            </a:extLst>
          </p:cNvPr>
          <p:cNvPicPr>
            <a:picLocks noChangeAspect="1"/>
          </p:cNvPicPr>
          <p:nvPr userDrawn="1"/>
        </p:nvPicPr>
        <p:blipFill rotWithShape="1">
          <a:blip r:embed="rId3"/>
          <a:srcRect r="3022"/>
          <a:stretch/>
        </p:blipFill>
        <p:spPr>
          <a:xfrm>
            <a:off x="17182214" y="0"/>
            <a:ext cx="7204961" cy="13716000"/>
          </a:xfrm>
          <a:prstGeom prst="rect">
            <a:avLst/>
          </a:prstGeom>
        </p:spPr>
      </p:pic>
      <p:pic>
        <p:nvPicPr>
          <p:cNvPr id="2" name="Picture 1" descr="Colorado State University symbol">
            <a:extLst>
              <a:ext uri="{FF2B5EF4-FFF2-40B4-BE49-F238E27FC236}">
                <a16:creationId xmlns:a16="http://schemas.microsoft.com/office/drawing/2014/main" id="{BDCB5DD4-D483-68BD-4F84-B2C9099F7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F0265B62-AEED-B85E-3FF6-57ED771FE8C5}"/>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Sidebar-Oval">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6" name="Rectangle 5">
            <a:extLst>
              <a:ext uri="{FF2B5EF4-FFF2-40B4-BE49-F238E27FC236}">
                <a16:creationId xmlns:a16="http://schemas.microsoft.com/office/drawing/2014/main" id="{AE5EE25A-A459-3620-F240-4DFA54D6D844}"/>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row of trees on a road&#10;&#10;Description automatically generated">
            <a:extLst>
              <a:ext uri="{FF2B5EF4-FFF2-40B4-BE49-F238E27FC236}">
                <a16:creationId xmlns:a16="http://schemas.microsoft.com/office/drawing/2014/main" id="{AC942C72-8EC5-C087-939D-9BC6B550B651}"/>
              </a:ext>
            </a:extLst>
          </p:cNvPr>
          <p:cNvPicPr>
            <a:picLocks noChangeAspect="1"/>
          </p:cNvPicPr>
          <p:nvPr userDrawn="1"/>
        </p:nvPicPr>
        <p:blipFill rotWithShape="1">
          <a:blip r:embed="rId3"/>
          <a:srcRect l="2834"/>
          <a:stretch/>
        </p:blipFill>
        <p:spPr>
          <a:xfrm>
            <a:off x="17166651" y="1"/>
            <a:ext cx="7218938" cy="13715999"/>
          </a:xfrm>
          <a:prstGeom prst="rect">
            <a:avLst/>
          </a:prstGeom>
        </p:spPr>
      </p:pic>
      <p:pic>
        <p:nvPicPr>
          <p:cNvPr id="8" name="Picture 7" descr="Colorado State University symbol">
            <a:extLst>
              <a:ext uri="{FF2B5EF4-FFF2-40B4-BE49-F238E27FC236}">
                <a16:creationId xmlns:a16="http://schemas.microsoft.com/office/drawing/2014/main" id="{34E038AC-1AE3-ED73-7036-C6CAB00FAF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F42F9FFF-7EB1-A7DB-B013-A716B683F64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735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Sidebar">
    <p:bg>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C866178-CBCD-77EF-8FAB-1F3C49A75436}"/>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3" name="Picture 2">
            <a:extLst>
              <a:ext uri="{FF2B5EF4-FFF2-40B4-BE49-F238E27FC236}">
                <a16:creationId xmlns:a16="http://schemas.microsoft.com/office/drawing/2014/main" id="{E50CAAFB-2C9A-D0BB-FC1C-BBDD98ACFB0E}"/>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31592"/>
          <a:stretch/>
        </p:blipFill>
        <p:spPr>
          <a:xfrm>
            <a:off x="1684360" y="11015330"/>
            <a:ext cx="14998886" cy="2701563"/>
          </a:xfrm>
          <a:prstGeom prst="rect">
            <a:avLst/>
          </a:prstGeom>
        </p:spPr>
      </p:pic>
      <p:sp>
        <p:nvSpPr>
          <p:cNvPr id="8" name="Rectangle 7">
            <a:extLst>
              <a:ext uri="{FF2B5EF4-FFF2-40B4-BE49-F238E27FC236}">
                <a16:creationId xmlns:a16="http://schemas.microsoft.com/office/drawing/2014/main" id="{6282DB31-56E1-FB99-975F-6A13C48A2228}"/>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icture Placeholder 9">
            <a:extLst>
              <a:ext uri="{FF2B5EF4-FFF2-40B4-BE49-F238E27FC236}">
                <a16:creationId xmlns:a16="http://schemas.microsoft.com/office/drawing/2014/main" id="{B7A48FE2-579B-81DF-FD0F-99223BB771EF}"/>
              </a:ext>
            </a:extLst>
          </p:cNvPr>
          <p:cNvSpPr>
            <a:spLocks noGrp="1"/>
          </p:cNvSpPr>
          <p:nvPr>
            <p:ph type="pic" sz="quarter" idx="17" hasCustomPrompt="1"/>
          </p:nvPr>
        </p:nvSpPr>
        <p:spPr>
          <a:xfrm>
            <a:off x="17182214" y="0"/>
            <a:ext cx="7170578"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30222878-7E9A-81E8-7BD4-EA17ADD9C68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39611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594647" y="5063294"/>
            <a:ext cx="17197884" cy="153888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a:t>
            </a:r>
          </a:p>
        </p:txBody>
      </p:sp>
      <p:grpSp>
        <p:nvGrpSpPr>
          <p:cNvPr id="4" name="Group 3">
            <a:extLst>
              <a:ext uri="{FF2B5EF4-FFF2-40B4-BE49-F238E27FC236}">
                <a16:creationId xmlns:a16="http://schemas.microsoft.com/office/drawing/2014/main" id="{922027ED-012B-7407-85EE-A5994FEE1EFB}"/>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AA6BD615-3100-6B0D-80AF-6148FF436E62}"/>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AB864A-DFC1-8ACE-87E4-E92DA290916C}"/>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CAA52F-343B-3FE3-30E3-295C4517EB1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DB2290-3E87-EBEE-B7C5-B036F1C7711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FFB4E1-F274-B073-8E7E-CB2544A6D761}"/>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2F0147-429D-9A58-82F4-19D9B4664D4E}"/>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1A34-14D2-ADB6-1169-740DA5910940}"/>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09C2B3-142D-5E44-1175-183720B6E55A}"/>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45597-6F58-A8E5-A24B-B3C67DA5490A}"/>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207D62-8D62-B822-1E45-17C921014CC7}"/>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A9CCBA-B6CB-7D13-11F8-8B53466883D9}"/>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D55400-2F92-5A7A-37B5-17CD27C2DC73}"/>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E0A2EF-4B95-657F-0869-CC36FA292DB5}"/>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B2A8B82-B1AD-9FF9-67E7-3FDE201E7BD8}"/>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7672AE2E-C5C4-44D6-2A12-46A2082FB2F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Color Bars">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440F7-CED7-BA5A-F03A-60FEE65F99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5" name="Title 4">
            <a:extLst>
              <a:ext uri="{FF2B5EF4-FFF2-40B4-BE49-F238E27FC236}">
                <a16:creationId xmlns:a16="http://schemas.microsoft.com/office/drawing/2014/main" id="{129CFA67-6F27-DC17-19C2-9CAB7BCE34B4}"/>
              </a:ext>
            </a:extLst>
          </p:cNvPr>
          <p:cNvSpPr>
            <a:spLocks noGrp="1"/>
          </p:cNvSpPr>
          <p:nvPr>
            <p:ph type="title" hasCustomPrompt="1"/>
          </p:nvPr>
        </p:nvSpPr>
        <p:spPr>
          <a:xfrm>
            <a:off x="2605448" y="2096307"/>
            <a:ext cx="20507810" cy="1538883"/>
          </a:xfrm>
        </p:spPr>
        <p:txBody>
          <a:bodyPr/>
          <a:lstStyle/>
          <a:p>
            <a:r>
              <a:rPr lang="en-US" dirty="0"/>
              <a:t>Headline</a:t>
            </a:r>
          </a:p>
        </p:txBody>
      </p:sp>
      <p:sp>
        <p:nvSpPr>
          <p:cNvPr id="12" name="Text Placeholder 24"/>
          <p:cNvSpPr>
            <a:spLocks noGrp="1"/>
          </p:cNvSpPr>
          <p:nvPr>
            <p:ph type="body" sz="quarter" idx="10" hasCustomPrompt="1"/>
          </p:nvPr>
        </p:nvSpPr>
        <p:spPr>
          <a:xfrm>
            <a:off x="2605448"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9821489"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037530"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E8697D4B-8432-9C6E-B48E-E03539E44DB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Title-Logo">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BC10D8E-8D0B-3CB5-550F-C1F0821F1C34}"/>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5EF944-57F4-E84D-0B8B-F23B69A51E8F}"/>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olorado State University logo">
            <a:extLst>
              <a:ext uri="{FF2B5EF4-FFF2-40B4-BE49-F238E27FC236}">
                <a16:creationId xmlns:a16="http://schemas.microsoft.com/office/drawing/2014/main" id="{513D1247-2275-E5FB-89CF-D88723D8114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9" name="Title 1">
            <a:extLst>
              <a:ext uri="{FF2B5EF4-FFF2-40B4-BE49-F238E27FC236}">
                <a16:creationId xmlns:a16="http://schemas.microsoft.com/office/drawing/2014/main" id="{1E7B9D46-0C64-DE90-73CB-FC4C4FD139C7}"/>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EB5B052-2CDE-BD23-7A21-71905398BDE6}"/>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5" name="Rectangle 4">
              <a:extLst>
                <a:ext uri="{FF2B5EF4-FFF2-40B4-BE49-F238E27FC236}">
                  <a16:creationId xmlns:a16="http://schemas.microsoft.com/office/drawing/2014/main" id="{963211BA-E7D7-3693-93C7-DDA43CEEC055}"/>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2A6159-BAF5-E0C8-B4B5-C415D68EA9A2}"/>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3694A3-5AE5-342B-306B-F64105E0D29D}"/>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D70BF71-6A7D-E032-CC68-F5B91A0B5D08}"/>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B01747F-78C9-192A-E0B3-BB8BE79EFEF1}"/>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AF11095-1E4B-721B-2D2E-A6AE9C07FEF2}"/>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714B9EB-86D0-1A95-18F4-6EF135DA6543}"/>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2190331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s-Sideba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67D14-DC84-37FE-9353-9AFB12EA160C}"/>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8" name="Rectangle 7">
            <a:extLst>
              <a:ext uri="{FF2B5EF4-FFF2-40B4-BE49-F238E27FC236}">
                <a16:creationId xmlns:a16="http://schemas.microsoft.com/office/drawing/2014/main" id="{AF38DA7F-E3F5-8F2E-74C2-ED9978E062A1}"/>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olorado State University symbol">
            <a:extLst>
              <a:ext uri="{FF2B5EF4-FFF2-40B4-BE49-F238E27FC236}">
                <a16:creationId xmlns:a16="http://schemas.microsoft.com/office/drawing/2014/main" id="{E74486EA-1727-AA76-BCAA-5245CDDF5B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sp>
        <p:nvSpPr>
          <p:cNvPr id="11" name="Title 4">
            <a:extLst>
              <a:ext uri="{FF2B5EF4-FFF2-40B4-BE49-F238E27FC236}">
                <a16:creationId xmlns:a16="http://schemas.microsoft.com/office/drawing/2014/main" id="{B10D2022-1C46-B33B-9D3B-B229B82C7315}"/>
              </a:ext>
            </a:extLst>
          </p:cNvPr>
          <p:cNvSpPr>
            <a:spLocks noGrp="1"/>
          </p:cNvSpPr>
          <p:nvPr>
            <p:ph type="title" hasCustomPrompt="1"/>
          </p:nvPr>
        </p:nvSpPr>
        <p:spPr>
          <a:xfrm>
            <a:off x="5169875" y="723070"/>
            <a:ext cx="18136812" cy="1538883"/>
          </a:xfrm>
        </p:spPr>
        <p:txBody>
          <a:bodyPr/>
          <a:lstStyle/>
          <a:p>
            <a:r>
              <a:rPr lang="en-US" dirty="0"/>
              <a:t>Headline</a:t>
            </a:r>
          </a:p>
        </p:txBody>
      </p:sp>
      <p:sp>
        <p:nvSpPr>
          <p:cNvPr id="12" name="Text Placeholder 24"/>
          <p:cNvSpPr>
            <a:spLocks noGrp="1"/>
          </p:cNvSpPr>
          <p:nvPr>
            <p:ph type="body" sz="quarter" idx="10" hasCustomPrompt="1"/>
          </p:nvPr>
        </p:nvSpPr>
        <p:spPr>
          <a:xfrm>
            <a:off x="516987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11524271"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87866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82F58C89-8A08-333D-6958-95A00A0BA13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10325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5904649" cy="13716000"/>
          </a:xfrm>
        </p:spPr>
        <p:txBody>
          <a:bodyPr anchor="ctr" anchorCtr="0">
            <a:noAutofit/>
          </a:bodyPr>
          <a:lstStyle>
            <a:lvl1pPr marL="0" indent="0" algn="ctr">
              <a:buNone/>
              <a:defRPr baseline="0"/>
            </a:lvl1pPr>
          </a:lstStyle>
          <a:p>
            <a:r>
              <a:rPr lang="en-US"/>
              <a:t>Click to insert photo</a:t>
            </a:r>
          </a:p>
        </p:txBody>
      </p:sp>
      <p:pic>
        <p:nvPicPr>
          <p:cNvPr id="8" name="Picture 7">
            <a:extLst>
              <a:ext uri="{FF2B5EF4-FFF2-40B4-BE49-F238E27FC236}">
                <a16:creationId xmlns:a16="http://schemas.microsoft.com/office/drawing/2014/main" id="{13CB5CA8-1D33-D57A-0D5B-9F0C565ED12F}"/>
              </a:ext>
              <a:ext uri="{C183D7F6-B498-43B3-948B-1728B52AA6E4}">
                <adec:decorative xmlns:adec="http://schemas.microsoft.com/office/drawing/2017/decorative" val="1"/>
              </a:ext>
            </a:extLst>
          </p:cNvPr>
          <p:cNvPicPr>
            <a:picLocks noChangeAspect="1"/>
          </p:cNvPicPr>
          <p:nvPr userDrawn="1"/>
        </p:nvPicPr>
        <p:blipFill rotWithShape="1">
          <a:blip r:embed="rId2"/>
          <a:srcRect l="2279" t="10488"/>
          <a:stretch/>
        </p:blipFill>
        <p:spPr>
          <a:xfrm rot="10800000">
            <a:off x="16138571" y="0"/>
            <a:ext cx="8248604" cy="13716000"/>
          </a:xfrm>
          <a:prstGeom prst="rect">
            <a:avLst/>
          </a:prstGeom>
        </p:spPr>
      </p:pic>
      <p:sp>
        <p:nvSpPr>
          <p:cNvPr id="9" name="Rectangle 8">
            <a:extLst>
              <a:ext uri="{FF2B5EF4-FFF2-40B4-BE49-F238E27FC236}">
                <a16:creationId xmlns:a16="http://schemas.microsoft.com/office/drawing/2014/main" id="{0FB33A28-D647-6609-0C80-6EA99E415953}"/>
              </a:ext>
              <a:ext uri="{C183D7F6-B498-43B3-948B-1728B52AA6E4}">
                <adec:decorative xmlns:adec="http://schemas.microsoft.com/office/drawing/2017/decorative" val="1"/>
              </a:ext>
            </a:extLst>
          </p:cNvPr>
          <p:cNvSpPr/>
          <p:nvPr userDrawn="1"/>
        </p:nvSpPr>
        <p:spPr>
          <a:xfrm>
            <a:off x="15904649" y="-2"/>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1" hasCustomPrompt="1"/>
          </p:nvPr>
        </p:nvSpPr>
        <p:spPr>
          <a:xfrm>
            <a:off x="16873773" y="6858000"/>
            <a:ext cx="6778200" cy="695255"/>
          </a:xfrm>
        </p:spPr>
        <p:txBody>
          <a:bodyPr wrap="square">
            <a:spAutoFit/>
          </a:bodyPr>
          <a:lstStyle>
            <a:lvl1pPr marL="0" indent="0" algn="ctr">
              <a:lnSpc>
                <a:spcPct val="114000"/>
              </a:lnSpc>
              <a:buNone/>
              <a:defRPr baseline="0">
                <a:solidFill>
                  <a:schemeClr val="bg1"/>
                </a:solidFill>
              </a:defRPr>
            </a:lvl1pPr>
          </a:lstStyle>
          <a:p>
            <a:pPr lvl="0"/>
            <a:r>
              <a:rPr lang="en-US" dirty="0"/>
              <a:t>Copy</a:t>
            </a:r>
          </a:p>
        </p:txBody>
      </p:sp>
      <p:sp>
        <p:nvSpPr>
          <p:cNvPr id="11" name="Title Placeholder 1"/>
          <p:cNvSpPr>
            <a:spLocks noGrp="1"/>
          </p:cNvSpPr>
          <p:nvPr>
            <p:ph type="title" hasCustomPrompt="1"/>
          </p:nvPr>
        </p:nvSpPr>
        <p:spPr>
          <a:xfrm>
            <a:off x="16873773" y="5246522"/>
            <a:ext cx="6778200" cy="933849"/>
          </a:xfrm>
          <a:prstGeom prst="rect">
            <a:avLst/>
          </a:prstGeom>
        </p:spPr>
        <p:txBody>
          <a:bodyPr vert="horz" wrap="square" lIns="101858" tIns="50929" rIns="101858" bIns="50929" rtlCol="0" anchor="b" anchorCtr="0">
            <a:spAutoFit/>
          </a:bodyPr>
          <a:lstStyle>
            <a:lvl1pPr algn="ctr">
              <a:defRPr sz="5400" b="0">
                <a:solidFill>
                  <a:schemeClr val="bg1"/>
                </a:solidFill>
              </a:defRPr>
            </a:lvl1pPr>
          </a:lstStyle>
          <a:p>
            <a:r>
              <a:rPr lang="en-US" dirty="0"/>
              <a:t>Headline</a:t>
            </a:r>
          </a:p>
        </p:txBody>
      </p:sp>
      <p:sp>
        <p:nvSpPr>
          <p:cNvPr id="5" name="Slide Number Placeholder 3">
            <a:extLst>
              <a:ext uri="{FF2B5EF4-FFF2-40B4-BE49-F238E27FC236}">
                <a16:creationId xmlns:a16="http://schemas.microsoft.com/office/drawing/2014/main" id="{823C1988-8971-9C59-BDE8-BC869EA85B1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A584C64-A914-822E-A0BB-375E897CD8BA}"/>
              </a:ext>
              <a:ext uri="{C183D7F6-B498-43B3-948B-1728B52AA6E4}">
                <adec:decorative xmlns:adec="http://schemas.microsoft.com/office/drawing/2017/decorative" val="1"/>
              </a:ext>
            </a:extLst>
          </p:cNvPr>
          <p:cNvGrpSpPr/>
          <p:nvPr userDrawn="1"/>
        </p:nvGrpSpPr>
        <p:grpSpPr>
          <a:xfrm>
            <a:off x="0" y="1"/>
            <a:ext cx="1191645" cy="3962400"/>
            <a:chOff x="23195532" y="179377"/>
            <a:chExt cx="1191645" cy="3952951"/>
          </a:xfrm>
        </p:grpSpPr>
        <p:sp>
          <p:nvSpPr>
            <p:cNvPr id="4" name="Rectangle 3">
              <a:extLst>
                <a:ext uri="{FF2B5EF4-FFF2-40B4-BE49-F238E27FC236}">
                  <a16:creationId xmlns:a16="http://schemas.microsoft.com/office/drawing/2014/main" id="{801BE646-2679-41E3-CEB5-2DD4A90CE1C6}"/>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082E90-8AC0-2284-E1DB-33E0BDA450B6}"/>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DA3119-45E8-4CA2-315E-F2CF9CBE15CE}"/>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AD474F-9AA3-103A-C4A9-09C689687EE1}"/>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1CED52-3D32-5A87-9350-1D2CB3612122}"/>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C670C8-1DCB-9B2F-3719-8994E2876370}"/>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3FA346-5A9F-773A-7320-A028253E30BF}"/>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171B610E-3267-1CA7-77AC-581280028E48}"/>
              </a:ext>
              <a:ext uri="{C183D7F6-B498-43B3-948B-1728B52AA6E4}">
                <adec:decorative xmlns:adec="http://schemas.microsoft.com/office/drawing/2017/decorative" val="1"/>
              </a:ext>
            </a:extLst>
          </p:cNvPr>
          <p:cNvPicPr>
            <a:picLocks noChangeAspect="1"/>
          </p:cNvPicPr>
          <p:nvPr userDrawn="1"/>
        </p:nvPicPr>
        <p:blipFill rotWithShape="1">
          <a:blip r:embed="rId2"/>
          <a:srcRect l="1" r="39071"/>
          <a:stretch/>
        </p:blipFill>
        <p:spPr>
          <a:xfrm>
            <a:off x="0" y="3962400"/>
            <a:ext cx="1191643" cy="9753600"/>
          </a:xfrm>
          <a:prstGeom prst="rect">
            <a:avLst/>
          </a:prstGeom>
        </p:spPr>
      </p:pic>
      <p:sp>
        <p:nvSpPr>
          <p:cNvPr id="14" name="Rectangle 13">
            <a:extLst>
              <a:ext uri="{FF2B5EF4-FFF2-40B4-BE49-F238E27FC236}">
                <a16:creationId xmlns:a16="http://schemas.microsoft.com/office/drawing/2014/main" id="{95391DFD-1F77-AEF7-99E8-EB336BCE8F9E}"/>
              </a:ext>
              <a:ext uri="{C183D7F6-B498-43B3-948B-1728B52AA6E4}">
                <adec:decorative xmlns:adec="http://schemas.microsoft.com/office/drawing/2017/decorative" val="1"/>
              </a:ext>
            </a:extLst>
          </p:cNvPr>
          <p:cNvSpPr/>
          <p:nvPr userDrawn="1"/>
        </p:nvSpPr>
        <p:spPr>
          <a:xfrm flipH="1">
            <a:off x="1191643"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2498030"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7" name="Content Placeholder 2"/>
          <p:cNvSpPr>
            <a:spLocks noGrp="1"/>
          </p:cNvSpPr>
          <p:nvPr>
            <p:ph idx="1" hasCustomPrompt="1"/>
          </p:nvPr>
        </p:nvSpPr>
        <p:spPr>
          <a:xfrm>
            <a:off x="2498029"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8" name="Picture Placeholder 9"/>
          <p:cNvSpPr>
            <a:spLocks noGrp="1"/>
          </p:cNvSpPr>
          <p:nvPr>
            <p:ph type="pic" sz="quarter" idx="13" hasCustomPrompt="1"/>
          </p:nvPr>
        </p:nvSpPr>
        <p:spPr>
          <a:xfrm>
            <a:off x="12036056" y="0"/>
            <a:ext cx="12351120"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 name="Slide Number Placeholder 3">
            <a:extLst>
              <a:ext uri="{FF2B5EF4-FFF2-40B4-BE49-F238E27FC236}">
                <a16:creationId xmlns:a16="http://schemas.microsoft.com/office/drawing/2014/main" id="{55BA60A1-0A69-8625-4064-E44722C496FC}"/>
              </a:ext>
            </a:extLst>
          </p:cNvPr>
          <p:cNvSpPr>
            <a:spLocks noGrp="1"/>
          </p:cNvSpPr>
          <p:nvPr>
            <p:ph type="sldNum" sz="quarter" idx="4"/>
          </p:nvPr>
        </p:nvSpPr>
        <p:spPr>
          <a:xfrm>
            <a:off x="2508111"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2B293C-E279-D262-62FF-DE9F18B375EB}"/>
              </a:ext>
            </a:extLst>
          </p:cNvPr>
          <p:cNvSpPr>
            <a:spLocks noGrp="1"/>
          </p:cNvSpPr>
          <p:nvPr>
            <p:ph type="title" hasCustomPrompt="1"/>
          </p:nvPr>
        </p:nvSpPr>
        <p:spPr>
          <a:xfrm>
            <a:off x="12582698"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6" name="Content Placeholder 2">
            <a:extLst>
              <a:ext uri="{FF2B5EF4-FFF2-40B4-BE49-F238E27FC236}">
                <a16:creationId xmlns:a16="http://schemas.microsoft.com/office/drawing/2014/main" id="{3C4E5CF8-AF7E-5C3B-AE0F-2A8EB21265A1}"/>
              </a:ext>
            </a:extLst>
          </p:cNvPr>
          <p:cNvSpPr>
            <a:spLocks noGrp="1"/>
          </p:cNvSpPr>
          <p:nvPr>
            <p:ph idx="14" hasCustomPrompt="1"/>
          </p:nvPr>
        </p:nvSpPr>
        <p:spPr>
          <a:xfrm>
            <a:off x="12582701"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7" name="Picture Placeholder 9">
            <a:extLst>
              <a:ext uri="{FF2B5EF4-FFF2-40B4-BE49-F238E27FC236}">
                <a16:creationId xmlns:a16="http://schemas.microsoft.com/office/drawing/2014/main" id="{E7CA2E77-0C7A-35BA-F020-60D736EB44FB}"/>
              </a:ext>
            </a:extLst>
          </p:cNvPr>
          <p:cNvSpPr>
            <a:spLocks noGrp="1"/>
          </p:cNvSpPr>
          <p:nvPr>
            <p:ph type="pic" sz="quarter" idx="13" hasCustomPrompt="1"/>
          </p:nvPr>
        </p:nvSpPr>
        <p:spPr>
          <a:xfrm>
            <a:off x="0" y="0"/>
            <a:ext cx="11626499"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9" name="Rectangle 8">
            <a:extLst>
              <a:ext uri="{FF2B5EF4-FFF2-40B4-BE49-F238E27FC236}">
                <a16:creationId xmlns:a16="http://schemas.microsoft.com/office/drawing/2014/main" id="{08C56F39-2B84-2999-54DF-64863396D022}"/>
              </a:ext>
              <a:ext uri="{C183D7F6-B498-43B3-948B-1728B52AA6E4}">
                <adec:decorative xmlns:adec="http://schemas.microsoft.com/office/drawing/2017/decorative" val="1"/>
              </a:ext>
            </a:extLst>
          </p:cNvPr>
          <p:cNvSpPr/>
          <p:nvPr userDrawn="1"/>
        </p:nvSpPr>
        <p:spPr>
          <a:xfrm flipH="1">
            <a:off x="22120733"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EAED01-6C6A-C36B-3B7D-03A91FE39E3D}"/>
              </a:ext>
              <a:ext uri="{C183D7F6-B498-43B3-948B-1728B52AA6E4}">
                <adec:decorative xmlns:adec="http://schemas.microsoft.com/office/drawing/2017/decorative" val="1"/>
              </a:ext>
            </a:extLst>
          </p:cNvPr>
          <p:cNvPicPr>
            <a:picLocks noChangeAspect="1"/>
          </p:cNvPicPr>
          <p:nvPr userDrawn="1"/>
        </p:nvPicPr>
        <p:blipFill rotWithShape="1">
          <a:blip r:embed="rId2"/>
          <a:srcRect l="1382"/>
          <a:stretch/>
        </p:blipFill>
        <p:spPr>
          <a:xfrm>
            <a:off x="22470927" y="0"/>
            <a:ext cx="1916247" cy="8547100"/>
          </a:xfrm>
          <a:prstGeom prst="rect">
            <a:avLst/>
          </a:prstGeom>
        </p:spPr>
      </p:pic>
      <p:sp>
        <p:nvSpPr>
          <p:cNvPr id="11" name="Rectangle 10">
            <a:extLst>
              <a:ext uri="{FF2B5EF4-FFF2-40B4-BE49-F238E27FC236}">
                <a16:creationId xmlns:a16="http://schemas.microsoft.com/office/drawing/2014/main" id="{1679910A-43DD-1C44-0141-B0B9F57F9CF4}"/>
              </a:ext>
              <a:ext uri="{C183D7F6-B498-43B3-948B-1728B52AA6E4}">
                <adec:decorative xmlns:adec="http://schemas.microsoft.com/office/drawing/2017/decorative" val="1"/>
              </a:ext>
            </a:extLst>
          </p:cNvPr>
          <p:cNvSpPr/>
          <p:nvPr userDrawn="1"/>
        </p:nvSpPr>
        <p:spPr>
          <a:xfrm>
            <a:off x="22470928" y="8542870"/>
            <a:ext cx="1916247" cy="5173130"/>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0CB3283F-B7C5-4D58-F734-965D9263C2D6}"/>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and Bottom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EE7A8-CE53-9E0E-CB2D-27FFBA3B96E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11295528"/>
            <a:ext cx="11866555" cy="2420471"/>
          </a:xfrm>
          <a:prstGeom prst="rect">
            <a:avLst/>
          </a:prstGeom>
        </p:spPr>
      </p:pic>
      <p:sp>
        <p:nvSpPr>
          <p:cNvPr id="5" name="Rectangle 4">
            <a:extLst>
              <a:ext uri="{FF2B5EF4-FFF2-40B4-BE49-F238E27FC236}">
                <a16:creationId xmlns:a16="http://schemas.microsoft.com/office/drawing/2014/main" id="{97AB5C39-6DBF-F77D-92A5-B8FEF05F2567}"/>
              </a:ext>
            </a:extLst>
          </p:cNvPr>
          <p:cNvSpPr/>
          <p:nvPr userDrawn="1"/>
        </p:nvSpPr>
        <p:spPr>
          <a:xfrm>
            <a:off x="11866554" y="11295529"/>
            <a:ext cx="12520620" cy="2420471"/>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706724" y="11743593"/>
            <a:ext cx="22973728" cy="1333959"/>
          </a:xfrm>
          <a:prstGeom prst="rect">
            <a:avLst/>
          </a:prstGeom>
        </p:spPr>
        <p:txBody>
          <a:bodyPr vert="horz" wrap="square" lIns="101858" tIns="50929" rIns="101858" bIns="50929" rtlCol="0" anchor="t" anchorCtr="0">
            <a:spAutoFit/>
          </a:bodyPr>
          <a:lstStyle>
            <a:lvl1pPr>
              <a:defRPr sz="8000">
                <a:solidFill>
                  <a:schemeClr val="bg1"/>
                </a:solidFill>
              </a:defRPr>
            </a:lvl1pPr>
          </a:lstStyle>
          <a:p>
            <a:r>
              <a:rPr lang="en-US" dirty="0"/>
              <a:t>Headline</a:t>
            </a:r>
          </a:p>
        </p:txBody>
      </p:sp>
      <p:sp>
        <p:nvSpPr>
          <p:cNvPr id="3" name="Picture Placeholder 2"/>
          <p:cNvSpPr>
            <a:spLocks noGrp="1"/>
          </p:cNvSpPr>
          <p:nvPr>
            <p:ph type="pic" sz="quarter" idx="10" hasCustomPrompt="1"/>
          </p:nvPr>
        </p:nvSpPr>
        <p:spPr>
          <a:xfrm>
            <a:off x="0" y="0"/>
            <a:ext cx="24387175" cy="11295529"/>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C1E06C1A-BE66-6D39-BB1E-3ACF85574593}"/>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3C97C-4922-CFA8-2692-28A33BDEF749}"/>
              </a:ext>
              <a:ext uri="{C183D7F6-B498-43B3-948B-1728B52AA6E4}">
                <adec:decorative xmlns:adec="http://schemas.microsoft.com/office/drawing/2017/decorative" val="1"/>
              </a:ext>
            </a:extLst>
          </p:cNvPr>
          <p:cNvPicPr>
            <a:picLocks noChangeAspect="1"/>
          </p:cNvPicPr>
          <p:nvPr userDrawn="1"/>
        </p:nvPicPr>
        <p:blipFill rotWithShape="1">
          <a:blip r:embed="rId2"/>
          <a:srcRect l="7976" r="86450"/>
          <a:stretch/>
        </p:blipFill>
        <p:spPr>
          <a:xfrm>
            <a:off x="0" y="-893"/>
            <a:ext cx="1359243" cy="13716893"/>
          </a:xfrm>
          <a:prstGeom prst="rect">
            <a:avLst/>
          </a:prstGeom>
        </p:spPr>
      </p:pic>
      <p:sp>
        <p:nvSpPr>
          <p:cNvPr id="5" name="Rectangle 4">
            <a:extLst>
              <a:ext uri="{FF2B5EF4-FFF2-40B4-BE49-F238E27FC236}">
                <a16:creationId xmlns:a16="http://schemas.microsoft.com/office/drawing/2014/main" id="{256AFC4A-24B4-F991-4FE8-5F2430532DFE}"/>
              </a:ext>
              <a:ext uri="{C183D7F6-B498-43B3-948B-1728B52AA6E4}">
                <adec:decorative xmlns:adec="http://schemas.microsoft.com/office/drawing/2017/decorative" val="1"/>
              </a:ext>
            </a:extLst>
          </p:cNvPr>
          <p:cNvSpPr/>
          <p:nvPr userDrawn="1"/>
        </p:nvSpPr>
        <p:spPr>
          <a:xfrm>
            <a:off x="1359243" y="-893"/>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1827084" y="0"/>
            <a:ext cx="22560091" cy="13716000"/>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FDA53C57-585A-C862-A030-6CF433556190}"/>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Ba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352C01-CF06-B681-184A-FAE5A6ECB036}"/>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10" name="Rectangle 9">
              <a:extLst>
                <a:ext uri="{FF2B5EF4-FFF2-40B4-BE49-F238E27FC236}">
                  <a16:creationId xmlns:a16="http://schemas.microsoft.com/office/drawing/2014/main" id="{BC95E2CB-20FB-92B4-7A63-AD12348A4E2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85ADF-891A-E3CE-2A39-4F645BC1CD1D}"/>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E6FDF2-B195-6F0E-C775-3E75B03A7960}"/>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659CA4-F22D-5CB5-4F52-1120A3B0163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FC27C3-B913-BD6A-2121-452EDFFA3347}"/>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7F1EFD-0724-26BE-BEA4-E006100A061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1369B6-79CB-1FE0-44F1-A079EB772348}"/>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0CCF14-934C-2F45-E299-EADABD572E15}"/>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F02125-91FB-5BD9-B947-33A245C1AB2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BF4F0-1BAD-2261-9678-45CC4F8C4B0D}"/>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EEE461-0455-13A9-7AF9-6DF7BC0B5E7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AA87AA-5EC1-0A64-9BDC-3C9B3892CA61}"/>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AB6F20-A900-3B90-DBCD-94880C4C6CA8}"/>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5559F08-43EE-41A4-7125-5A6E16B114C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54715335-D174-E71B-741C-712D7BBAF3BF}"/>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6BE7D36-222D-8293-06F9-02F1BC446FF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19C00B1-75B9-D48E-7592-19E77953A0E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m End">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3" y="1473762"/>
            <a:ext cx="5296464" cy="3465588"/>
          </a:xfrm>
          <a:prstGeom prst="rect">
            <a:avLst/>
          </a:prstGeom>
        </p:spPr>
      </p:pic>
      <p:sp>
        <p:nvSpPr>
          <p:cNvPr id="2" name="Title 1">
            <a:extLst>
              <a:ext uri="{FF2B5EF4-FFF2-40B4-BE49-F238E27FC236}">
                <a16:creationId xmlns:a16="http://schemas.microsoft.com/office/drawing/2014/main" id="{62F832BF-CDCD-C36C-3D8E-F4CBCB8D7614}"/>
              </a:ext>
            </a:extLst>
          </p:cNvPr>
          <p:cNvSpPr>
            <a:spLocks noGrp="1"/>
          </p:cNvSpPr>
          <p:nvPr>
            <p:ph type="title" hasCustomPrompt="1"/>
          </p:nvPr>
        </p:nvSpPr>
        <p:spPr>
          <a:xfrm>
            <a:off x="14629677" y="6413112"/>
            <a:ext cx="7649736" cy="1651093"/>
          </a:xfrm>
        </p:spPr>
        <p:txBody>
          <a:bodyPr/>
          <a:lstStyle>
            <a:lvl1pPr algn="ctr">
              <a:defRPr/>
            </a:lvl1pPr>
          </a:lstStyle>
          <a:p>
            <a:r>
              <a:rPr lang="en-US" dirty="0"/>
              <a:t>Thank you</a:t>
            </a:r>
          </a:p>
        </p:txBody>
      </p:sp>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Unit I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E0622D4-4400-A1E1-234A-33DF8035E5E2}"/>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26" name="Rectangle 25">
            <a:extLst>
              <a:ext uri="{FF2B5EF4-FFF2-40B4-BE49-F238E27FC236}">
                <a16:creationId xmlns:a16="http://schemas.microsoft.com/office/drawing/2014/main" id="{186C7CEA-7003-C4E0-6B60-21B547DF1D31}"/>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D8B625-CCCA-0501-F438-A869F8AA6B48}"/>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7A99E03-6BBD-CC22-3742-9CE5259720E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8CCEEE7F-6A45-438C-4C03-6861A1268181}"/>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
        <p:nvSpPr>
          <p:cNvPr id="3" name="Title 1">
            <a:extLst>
              <a:ext uri="{FF2B5EF4-FFF2-40B4-BE49-F238E27FC236}">
                <a16:creationId xmlns:a16="http://schemas.microsoft.com/office/drawing/2014/main" id="{B3CF289D-A3C9-8D9D-61B1-6AE279EE7DDB}"/>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14" name="Straight Connector 13">
            <a:extLst>
              <a:ext uri="{FF2B5EF4-FFF2-40B4-BE49-F238E27FC236}">
                <a16:creationId xmlns:a16="http://schemas.microsoft.com/office/drawing/2014/main" id="{DAF025CF-7BE1-8FDD-94B1-32E1F2A72207}"/>
              </a:ex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0">
            <a:extLst>
              <a:ext uri="{FF2B5EF4-FFF2-40B4-BE49-F238E27FC236}">
                <a16:creationId xmlns:a16="http://schemas.microsoft.com/office/drawing/2014/main" id="{58F8036D-B8E7-7487-153F-332A4069095B}"/>
              </a:ext>
            </a:extLst>
          </p:cNvPr>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24" name="Rectangle 23">
            <a:extLst>
              <a:ext uri="{FF2B5EF4-FFF2-40B4-BE49-F238E27FC236}">
                <a16:creationId xmlns:a16="http://schemas.microsoft.com/office/drawing/2014/main" id="{E10B072C-F36A-A04E-DE4D-EB8A67A9655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3FC4D76-81FB-ACCF-8977-8FEDAA98C9A2}"/>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6" name="Rectangle 5">
              <a:extLst>
                <a:ext uri="{FF2B5EF4-FFF2-40B4-BE49-F238E27FC236}">
                  <a16:creationId xmlns:a16="http://schemas.microsoft.com/office/drawing/2014/main" id="{C9FEFD3E-5961-4845-219F-E001ECB39221}"/>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3A24E2-E454-BF9E-4DF9-7FF811781F11}"/>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BA58C-3C07-33C7-1B6D-DFA6BDE81996}"/>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DF491F-6D6B-7C62-539B-C2873ECA5D8A}"/>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588E49-A916-DC61-AFE1-19648A522FBE}"/>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0C3479-63CA-CBA6-ACA2-ADE7FBECAE5E}"/>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06DC5D7-2307-6000-B7B8-D8AA09E898A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4EF5D8E9-612D-681A-ED80-51B964A104E6}"/>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 End-Names">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2" y="1473762"/>
            <a:ext cx="5296464" cy="3465588"/>
          </a:xfrm>
          <a:prstGeom prst="rect">
            <a:avLst/>
          </a:prstGeom>
        </p:spPr>
      </p:pic>
      <p:sp>
        <p:nvSpPr>
          <p:cNvPr id="2" name="Title 1">
            <a:extLst>
              <a:ext uri="{FF2B5EF4-FFF2-40B4-BE49-F238E27FC236}">
                <a16:creationId xmlns:a16="http://schemas.microsoft.com/office/drawing/2014/main" id="{1900FED6-ACDF-A229-AA14-0BB8A6ED7867}"/>
              </a:ext>
            </a:extLst>
          </p:cNvPr>
          <p:cNvSpPr>
            <a:spLocks noGrp="1"/>
          </p:cNvSpPr>
          <p:nvPr>
            <p:ph type="title" hasCustomPrompt="1"/>
          </p:nvPr>
        </p:nvSpPr>
        <p:spPr>
          <a:xfrm>
            <a:off x="14705069" y="6413112"/>
            <a:ext cx="7498947" cy="1015663"/>
          </a:xfrm>
        </p:spPr>
        <p:txBody>
          <a:bodyPr/>
          <a:lstStyle>
            <a:lvl1pPr algn="ctr">
              <a:defRPr sz="5400"/>
            </a:lvl1pPr>
          </a:lstStyle>
          <a:p>
            <a:r>
              <a:rPr lang="en-US" dirty="0"/>
              <a:t>Presented by:</a:t>
            </a:r>
          </a:p>
        </p:txBody>
      </p:sp>
      <p:sp>
        <p:nvSpPr>
          <p:cNvPr id="4" name="Text Placeholder 10">
            <a:extLst>
              <a:ext uri="{FF2B5EF4-FFF2-40B4-BE49-F238E27FC236}">
                <a16:creationId xmlns:a16="http://schemas.microsoft.com/office/drawing/2014/main" id="{40D62115-B299-FBCF-3FCD-BE332DB6525B}"/>
              </a:ext>
            </a:extLst>
          </p:cNvPr>
          <p:cNvSpPr>
            <a:spLocks noGrp="1"/>
          </p:cNvSpPr>
          <p:nvPr>
            <p:ph type="body" sz="quarter" idx="12" hasCustomPrompt="1"/>
          </p:nvPr>
        </p:nvSpPr>
        <p:spPr>
          <a:xfrm>
            <a:off x="14705070" y="7773561"/>
            <a:ext cx="7498947" cy="2776209"/>
          </a:xfrm>
        </p:spPr>
        <p:txBody>
          <a:bodyPr wrap="square">
            <a:spAutoFit/>
          </a:bodyPr>
          <a:lstStyle>
            <a:lvl1pPr marL="0" indent="0" algn="ctr">
              <a:buNone/>
              <a:defRPr sz="3200" b="0" spc="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NAME</a:t>
            </a:r>
            <a:br>
              <a:rPr lang="en-US" dirty="0"/>
            </a:br>
            <a:r>
              <a:rPr lang="en-US" dirty="0"/>
              <a:t>contact info</a:t>
            </a:r>
          </a:p>
          <a:p>
            <a:pPr lvl="0"/>
            <a:r>
              <a:rPr lang="en-US" dirty="0"/>
              <a:t>NAME</a:t>
            </a:r>
            <a:br>
              <a:rPr lang="en-US" dirty="0"/>
            </a:br>
            <a:r>
              <a:rPr lang="en-US" dirty="0"/>
              <a:t>contact info</a:t>
            </a:r>
          </a:p>
        </p:txBody>
      </p:sp>
    </p:spTree>
    <p:extLst>
      <p:ext uri="{BB962C8B-B14F-4D97-AF65-F5344CB8AC3E}">
        <p14:creationId xmlns:p14="http://schemas.microsoft.com/office/powerpoint/2010/main" val="3406532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End-Logo">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olorado State University logo">
            <a:extLst>
              <a:ext uri="{FF2B5EF4-FFF2-40B4-BE49-F238E27FC236}">
                <a16:creationId xmlns:a16="http://schemas.microsoft.com/office/drawing/2014/main" id="{88E6F6F7-1DA3-89DD-7179-C39DAC639AC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11" name="Title 3">
            <a:extLst>
              <a:ext uri="{FF2B5EF4-FFF2-40B4-BE49-F238E27FC236}">
                <a16:creationId xmlns:a16="http://schemas.microsoft.com/office/drawing/2014/main" id="{1C51E8C0-A960-CF8E-9E76-C4F479A0DC9E}"/>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9" name="Straight Connector 28">
            <a:extLst>
              <a:ext uri="{FF2B5EF4-FFF2-40B4-BE49-F238E27FC236}">
                <a16:creationId xmlns:a16="http://schemas.microsoft.com/office/drawing/2014/main" id="{5A25D5DD-F3EC-F94F-7CD0-3D872F132B5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 name="Text Placeholder 10">
            <a:extLst>
              <a:ext uri="{FF2B5EF4-FFF2-40B4-BE49-F238E27FC236}">
                <a16:creationId xmlns:a16="http://schemas.microsoft.com/office/drawing/2014/main" id="{FF30E220-B1FD-A0BB-DE0C-BA85A0545724}"/>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End-Unit I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
        <p:nvSpPr>
          <p:cNvPr id="2" name="Title 3">
            <a:extLst>
              <a:ext uri="{FF2B5EF4-FFF2-40B4-BE49-F238E27FC236}">
                <a16:creationId xmlns:a16="http://schemas.microsoft.com/office/drawing/2014/main" id="{7B871660-E258-EA73-D579-547EDF741189}"/>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3" name="Straight Connector 22">
            <a:extLst>
              <a:ext uri="{FF2B5EF4-FFF2-40B4-BE49-F238E27FC236}">
                <a16:creationId xmlns:a16="http://schemas.microsoft.com/office/drawing/2014/main" id="{D8A43E7A-35ED-91E3-9474-4044D7B529F9}"/>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a:extLst>
              <a:ext uri="{FF2B5EF4-FFF2-40B4-BE49-F238E27FC236}">
                <a16:creationId xmlns:a16="http://schemas.microsoft.com/office/drawing/2014/main" id="{93FF432A-71A0-AEB2-CD70-56E9AE449AF1}"/>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 name="Content Placeholder 4">
            <a:extLst>
              <a:ext uri="{FF2B5EF4-FFF2-40B4-BE49-F238E27FC236}">
                <a16:creationId xmlns:a16="http://schemas.microsoft.com/office/drawing/2014/main" id="{5F252C0F-BA90-D782-472D-97005636B9EF}"/>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197955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orizontal End-Photo">
    <p:bg>
      <p:bgRef idx="1001">
        <a:schemeClr val="bg2"/>
      </p:bgRef>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2FE1179-060A-3D27-82A8-FF922A9D20B4}"/>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1" name="Rectangle 40">
              <a:extLst>
                <a:ext uri="{FF2B5EF4-FFF2-40B4-BE49-F238E27FC236}">
                  <a16:creationId xmlns:a16="http://schemas.microsoft.com/office/drawing/2014/main" id="{63785700-D940-CF08-D71C-0DC555C6C81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FDE0A4-8993-7F70-FA2B-E75D9592E1E8}"/>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59DB4F-63BF-4EFA-7266-F5478622B33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375E74-E1A5-397E-A084-12FE5D3832D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A5C0FD-8892-4023-7176-401F72F5E9D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D614D3-0E10-A5E6-F530-292B871792E2}"/>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12C8BD7-2A00-4A58-C7C4-FFB5A16E0C4E}"/>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2DFCC3-5056-E910-1AA7-8A6E8706840D}"/>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FB788D6-F6E7-69DC-7B47-16066874EF93}"/>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859C435-DF2E-74C7-556C-431C40B06EE0}"/>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394DE6-7BFA-0171-D496-99E4ECABB412}"/>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F96C6D8-A646-6360-20C5-A538D8D4CACB}"/>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73EEC1F-BB73-8C7F-1E19-DA55DEA55E31}"/>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31B8CB2C-B1F8-C181-BD5D-282E6F2D06E0}"/>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4" name="Rectangle 53">
            <a:extLst>
              <a:ext uri="{FF2B5EF4-FFF2-40B4-BE49-F238E27FC236}">
                <a16:creationId xmlns:a16="http://schemas.microsoft.com/office/drawing/2014/main" id="{2DEE40D1-9264-E204-E475-6BCFCC6A63B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D24E991-74E6-5E5A-DB83-5DB4589E219D}"/>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6E9B5D57-54A9-7F8C-2F46-55114B41E4E3}"/>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9" name="Rectangle 38">
            <a:extLst>
              <a:ext uri="{FF2B5EF4-FFF2-40B4-BE49-F238E27FC236}">
                <a16:creationId xmlns:a16="http://schemas.microsoft.com/office/drawing/2014/main" id="{25C5AF0E-C6B4-8DAF-0272-0E12C0E01DE3}"/>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E4EF3703-4192-DD20-BD1B-BFF64EE7022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65" name="Picture 64" descr="Colorado State University symbol">
            <a:extLst>
              <a:ext uri="{FF2B5EF4-FFF2-40B4-BE49-F238E27FC236}">
                <a16:creationId xmlns:a16="http://schemas.microsoft.com/office/drawing/2014/main" id="{87C71800-8C64-3F11-5C45-70B4426F14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58" name="Picture 57">
            <a:extLst>
              <a:ext uri="{FF2B5EF4-FFF2-40B4-BE49-F238E27FC236}">
                <a16:creationId xmlns:a16="http://schemas.microsoft.com/office/drawing/2014/main" id="{C7F5A11D-0DB0-C073-C7F1-646999C222D9}"/>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59" name="Picture 58" descr="A landscape with trees and mountains in the background&#10;&#10;Description automatically generated">
            <a:extLst>
              <a:ext uri="{FF2B5EF4-FFF2-40B4-BE49-F238E27FC236}">
                <a16:creationId xmlns:a16="http://schemas.microsoft.com/office/drawing/2014/main" id="{2B4B4E82-B71D-5E67-0D28-5C4110BEE56D}"/>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2201825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End-Unit ID">
    <p:bg>
      <p:bgRef idx="1001">
        <a:schemeClr val="bg2"/>
      </p:bgRef>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D7D883-B270-F549-2559-D5B13B8036D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13" name="Rectangle 12">
              <a:extLst>
                <a:ext uri="{FF2B5EF4-FFF2-40B4-BE49-F238E27FC236}">
                  <a16:creationId xmlns:a16="http://schemas.microsoft.com/office/drawing/2014/main" id="{55CAA24E-5D7E-37A6-0358-2053450C88EC}"/>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B60F00-2138-4957-6D9C-CB8EECCA6A32}"/>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C94719-6E1A-861F-5A89-2B0C32086C71}"/>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B66F7D-4AC1-1695-71BE-42953E420523}"/>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0055D-678D-02E2-B9A2-22E310559638}"/>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A159A4-A164-78DE-9C64-DB3DDD80759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0515D4-FC0C-F60E-FFBA-C564ED6C31CC}"/>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E71664-C0E2-BBEF-01C7-C18F330D1B83}"/>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E15457-23F9-1462-17FD-D370604D2B2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79B63E-2F05-7771-8B5A-CD4F5C5775DF}"/>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360FA36-18EB-440D-66A1-2DA65C58A10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EE73CC-883D-5DDA-8E53-A52D44D3F35F}"/>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F89C42-E7C2-EF90-0EB9-65EBD0AAEFC7}"/>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0A2CF78-6DF9-46D2-E3BE-B3129B78468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7" name="Rectangle 6">
            <a:extLst>
              <a:ext uri="{FF2B5EF4-FFF2-40B4-BE49-F238E27FC236}">
                <a16:creationId xmlns:a16="http://schemas.microsoft.com/office/drawing/2014/main" id="{8EA964AB-F4DE-6C73-1553-B3426175638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870867-B712-9586-12B8-A508F5AD89AE}"/>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C51D96B2-D307-B41F-488C-8D20526E9525}"/>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6" name="Rectangle 5">
            <a:extLst>
              <a:ext uri="{FF2B5EF4-FFF2-40B4-BE49-F238E27FC236}">
                <a16:creationId xmlns:a16="http://schemas.microsoft.com/office/drawing/2014/main" id="{7EAC12B0-8979-9846-9D7C-586F9FFEC26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19B56A-0878-3613-5140-FDCEF57811D3}"/>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10" name="Picture 9">
            <a:extLst>
              <a:ext uri="{FF2B5EF4-FFF2-40B4-BE49-F238E27FC236}">
                <a16:creationId xmlns:a16="http://schemas.microsoft.com/office/drawing/2014/main" id="{6F5DAD25-4FAB-CFBA-CB12-A4018C1A5B1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26" name="Picture Placeholder 9">
            <a:extLst>
              <a:ext uri="{FF2B5EF4-FFF2-40B4-BE49-F238E27FC236}">
                <a16:creationId xmlns:a16="http://schemas.microsoft.com/office/drawing/2014/main" id="{CCA1A5C8-CE3D-9DDD-E962-CBF30AD2166E}"/>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Content Placeholder 4">
            <a:extLst>
              <a:ext uri="{FF2B5EF4-FFF2-40B4-BE49-F238E27FC236}">
                <a16:creationId xmlns:a16="http://schemas.microsoft.com/office/drawing/2014/main" id="{B87DA9F1-1FD3-CEAE-EED7-ED893670BE32}"/>
              </a:ext>
            </a:extLst>
          </p:cNvPr>
          <p:cNvSpPr>
            <a:spLocks noGrp="1"/>
          </p:cNvSpPr>
          <p:nvPr>
            <p:ph sz="quarter" idx="18" hasCustomPrompt="1"/>
          </p:nvPr>
        </p:nvSpPr>
        <p:spPr>
          <a:xfrm>
            <a:off x="19184794" y="4690727"/>
            <a:ext cx="4901010" cy="2334540"/>
          </a:xfrm>
        </p:spPr>
        <p:txBody>
          <a:bodyPr/>
          <a:lstStyle>
            <a:lvl1pPr marL="0" indent="0" algn="ctr">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3364035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tal End White-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0" name="Title 3">
            <a:extLst>
              <a:ext uri="{FF2B5EF4-FFF2-40B4-BE49-F238E27FC236}">
                <a16:creationId xmlns:a16="http://schemas.microsoft.com/office/drawing/2014/main" id="{EF90869F-30B6-3341-4303-FCC0E679F4D9}"/>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Colorado State University logo">
            <a:extLst>
              <a:ext uri="{FF2B5EF4-FFF2-40B4-BE49-F238E27FC236}">
                <a16:creationId xmlns:a16="http://schemas.microsoft.com/office/drawing/2014/main" id="{0AC6BB0B-CF97-DC35-C2F8-4B56E77157CF}"/>
              </a:ext>
            </a:extLst>
          </p:cNvPr>
          <p:cNvPicPr>
            <a:picLocks noChangeAspect="1"/>
          </p:cNvPicPr>
          <p:nvPr userDrawn="1"/>
        </p:nvPicPr>
        <p:blipFill>
          <a:blip r:embed="rId4"/>
          <a:stretch>
            <a:fillRect/>
          </a:stretch>
        </p:blipFill>
        <p:spPr>
          <a:xfrm>
            <a:off x="850448" y="11708526"/>
            <a:ext cx="7850640" cy="1570128"/>
          </a:xfrm>
          <a:prstGeom prst="rect">
            <a:avLst/>
          </a:prstGeom>
        </p:spPr>
      </p:pic>
      <p:pic>
        <p:nvPicPr>
          <p:cNvPr id="24" name="Picture 23" descr="A skateboarder riding past a building">
            <a:extLst>
              <a:ext uri="{FF2B5EF4-FFF2-40B4-BE49-F238E27FC236}">
                <a16:creationId xmlns:a16="http://schemas.microsoft.com/office/drawing/2014/main" id="{C514C1F5-F327-137A-EB9B-C8FD50725C3E}"/>
              </a:ext>
            </a:extLst>
          </p:cNvPr>
          <p:cNvPicPr>
            <a:picLocks noChangeAspect="1"/>
          </p:cNvPicPr>
          <p:nvPr userDrawn="1"/>
        </p:nvPicPr>
        <p:blipFill rotWithShape="1">
          <a:blip r:embed="rId5"/>
          <a:srcRect l="-1" r="5435" b="53244"/>
          <a:stretch/>
        </p:blipFill>
        <p:spPr>
          <a:xfrm>
            <a:off x="17286479" y="1064129"/>
            <a:ext cx="7100695" cy="4941528"/>
          </a:xfrm>
          <a:prstGeom prst="rect">
            <a:avLst/>
          </a:prstGeom>
        </p:spPr>
      </p:pic>
      <p:pic>
        <p:nvPicPr>
          <p:cNvPr id="25" name="Picture 24" descr="A student looking into a microscope">
            <a:extLst>
              <a:ext uri="{FF2B5EF4-FFF2-40B4-BE49-F238E27FC236}">
                <a16:creationId xmlns:a16="http://schemas.microsoft.com/office/drawing/2014/main" id="{343BBA91-537D-66E4-E63F-D3D9E3E300B5}"/>
              </a:ext>
            </a:extLst>
          </p:cNvPr>
          <p:cNvPicPr>
            <a:picLocks noChangeAspect="1"/>
          </p:cNvPicPr>
          <p:nvPr userDrawn="1"/>
        </p:nvPicPr>
        <p:blipFill rotWithShape="1">
          <a:blip r:embed="rId5"/>
          <a:srcRect l="-1" t="47094" r="5435" b="1"/>
          <a:stretch/>
        </p:blipFill>
        <p:spPr>
          <a:xfrm>
            <a:off x="17286478" y="6005657"/>
            <a:ext cx="7100695" cy="5591355"/>
          </a:xfrm>
          <a:prstGeom prst="rect">
            <a:avLst/>
          </a:prstGeom>
        </p:spPr>
      </p:pic>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End White-Unit I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3" name="Title 3">
            <a:extLst>
              <a:ext uri="{FF2B5EF4-FFF2-40B4-BE49-F238E27FC236}">
                <a16:creationId xmlns:a16="http://schemas.microsoft.com/office/drawing/2014/main" id="{28680960-077E-5C2B-520B-8C0FB6A7AF96}"/>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24" name="Content Placeholder 4">
            <a:extLst>
              <a:ext uri="{FF2B5EF4-FFF2-40B4-BE49-F238E27FC236}">
                <a16:creationId xmlns:a16="http://schemas.microsoft.com/office/drawing/2014/main" id="{94BC0029-207A-599D-0EB1-F757DBB6EBFE}"/>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0" name="Picture Placeholder 9">
            <a:extLst>
              <a:ext uri="{FF2B5EF4-FFF2-40B4-BE49-F238E27FC236}">
                <a16:creationId xmlns:a16="http://schemas.microsoft.com/office/drawing/2014/main" id="{B39250BA-189E-5F30-4708-6D61E265E70D}"/>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E1078A91-EAFC-469D-48CD-9EBEFE6AA90E}"/>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spTree>
    <p:extLst>
      <p:ext uri="{BB962C8B-B14F-4D97-AF65-F5344CB8AC3E}">
        <p14:creationId xmlns:p14="http://schemas.microsoft.com/office/powerpoint/2010/main" val="360875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grpSp>
        <p:nvGrpSpPr>
          <p:cNvPr id="4" name="Group 3">
            <a:extLst>
              <a:ext uri="{FF2B5EF4-FFF2-40B4-BE49-F238E27FC236}">
                <a16:creationId xmlns:a16="http://schemas.microsoft.com/office/drawing/2014/main" id="{5AE65E97-25DC-7F3B-D99C-246100BFD9B0}"/>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E876DB43-7A82-D793-0423-6B47BA9639B3}"/>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64244B2F-1733-7029-5645-B2C00295E09B}"/>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91FD9E27-63DC-33EB-16D8-BDE6CBFB53D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8" name="Rectangle 7">
              <a:extLst>
                <a:ext uri="{FF2B5EF4-FFF2-40B4-BE49-F238E27FC236}">
                  <a16:creationId xmlns:a16="http://schemas.microsoft.com/office/drawing/2014/main" id="{06D1B30B-3216-685E-63E1-23CF92BC93B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9" name="Rectangle 8">
              <a:extLst>
                <a:ext uri="{FF2B5EF4-FFF2-40B4-BE49-F238E27FC236}">
                  <a16:creationId xmlns:a16="http://schemas.microsoft.com/office/drawing/2014/main" id="{5A4C5919-F8B4-C713-BF02-51E35660D39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0F71D44E-09B8-3722-3E52-8C306C74023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1" name="Rectangle 10">
              <a:extLst>
                <a:ext uri="{FF2B5EF4-FFF2-40B4-BE49-F238E27FC236}">
                  <a16:creationId xmlns:a16="http://schemas.microsoft.com/office/drawing/2014/main" id="{B79E6E1C-7F99-3709-23E2-615411E4ACE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2" name="Rectangle 11">
              <a:extLst>
                <a:ext uri="{FF2B5EF4-FFF2-40B4-BE49-F238E27FC236}">
                  <a16:creationId xmlns:a16="http://schemas.microsoft.com/office/drawing/2014/main" id="{2B37BFA8-F7C8-97E7-D989-FECAE292637A}"/>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3" name="Rectangle 12">
              <a:extLst>
                <a:ext uri="{FF2B5EF4-FFF2-40B4-BE49-F238E27FC236}">
                  <a16:creationId xmlns:a16="http://schemas.microsoft.com/office/drawing/2014/main" id="{51AAE981-DD07-A46C-6D35-5D7AF1EC8785}"/>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6E1C01D-2998-3C9B-8D81-6DDD3CAF020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5" name="Rectangle 14">
              <a:extLst>
                <a:ext uri="{FF2B5EF4-FFF2-40B4-BE49-F238E27FC236}">
                  <a16:creationId xmlns:a16="http://schemas.microsoft.com/office/drawing/2014/main" id="{8B9E6984-902B-4D8D-BDF6-60A2DC5DE19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0402DED8-D088-A6FB-54D0-007E4FBA6102}"/>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C93629A5-B805-268F-2CFC-2C5DB933CF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pic>
        <p:nvPicPr>
          <p:cNvPr id="18" name="Picture 17">
            <a:extLst>
              <a:ext uri="{FF2B5EF4-FFF2-40B4-BE49-F238E27FC236}">
                <a16:creationId xmlns:a16="http://schemas.microsoft.com/office/drawing/2014/main" id="{718E7F4F-CE0F-4D7B-83B9-91EACB07A3AE}"/>
              </a:ext>
              <a:ext uri="{C183D7F6-B498-43B3-948B-1728B52AA6E4}">
                <adec:decorative xmlns:adec="http://schemas.microsoft.com/office/drawing/2017/decorative" val="1"/>
              </a:ext>
            </a:extLst>
          </p:cNvPr>
          <p:cNvPicPr>
            <a:picLocks noChangeAspect="1"/>
          </p:cNvPicPr>
          <p:nvPr userDrawn="1"/>
        </p:nvPicPr>
        <p:blipFill rotWithShape="1">
          <a:blip r:embed="rId3"/>
          <a:srcRect l="3233" b="2225"/>
          <a:stretch/>
        </p:blipFill>
        <p:spPr>
          <a:xfrm>
            <a:off x="7384309" y="12647754"/>
            <a:ext cx="17002867" cy="1064129"/>
          </a:xfrm>
          <a:prstGeom prst="rect">
            <a:avLst/>
          </a:prstGeom>
        </p:spPr>
      </p:pic>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7342504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3665749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6"/>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5" name="Content Placeholder 4">
            <a:extLst>
              <a:ext uri="{FF2B5EF4-FFF2-40B4-BE49-F238E27FC236}">
                <a16:creationId xmlns:a16="http://schemas.microsoft.com/office/drawing/2014/main" id="{E432B452-2B6F-2A46-609E-2EB321F3A274}"/>
              </a:ext>
            </a:extLst>
          </p:cNvPr>
          <p:cNvSpPr>
            <a:spLocks noGrp="1"/>
          </p:cNvSpPr>
          <p:nvPr>
            <p:ph sz="quarter" idx="10"/>
          </p:nvPr>
        </p:nvSpPr>
        <p:spPr>
          <a:xfrm>
            <a:off x="952624" y="7553326"/>
            <a:ext cx="8154462" cy="4770986"/>
          </a:xfrm>
        </p:spPr>
        <p:txBody>
          <a:bodyPr/>
          <a:lstStyle>
            <a:lvl1pPr marL="714376" indent="-714376">
              <a:spcAft>
                <a:spcPts val="0"/>
              </a:spcAft>
              <a:defRPr sz="5200">
                <a:latin typeface="Poppins" panose="00000500000000000000" pitchFamily="2" charset="0"/>
                <a:cs typeface="Poppins" panose="00000500000000000000" pitchFamily="2" charset="0"/>
              </a:defRPr>
            </a:lvl1pPr>
            <a:lvl2pPr marL="1425576" indent="-711200">
              <a:spcAft>
                <a:spcPts val="0"/>
              </a:spcAft>
              <a:defRPr>
                <a:latin typeface="Poppins" panose="00000500000000000000" pitchFamily="2" charset="0"/>
                <a:cs typeface="Poppins" panose="00000500000000000000" pitchFamily="2" charset="0"/>
              </a:defRPr>
            </a:lvl2pPr>
            <a:lvl3pPr marL="2159000" indent="-733426">
              <a:defRPr sz="4400">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Picture Placeholder 6">
            <a:extLst>
              <a:ext uri="{FF2B5EF4-FFF2-40B4-BE49-F238E27FC236}">
                <a16:creationId xmlns:a16="http://schemas.microsoft.com/office/drawing/2014/main" id="{B2A93D7C-E2DD-8FAE-F33B-76EF6BF65108}"/>
              </a:ext>
            </a:extLst>
          </p:cNvPr>
          <p:cNvSpPr>
            <a:spLocks noGrp="1"/>
          </p:cNvSpPr>
          <p:nvPr>
            <p:ph type="pic" sz="quarter" idx="11"/>
          </p:nvPr>
        </p:nvSpPr>
        <p:spPr>
          <a:xfrm>
            <a:off x="9402400"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9" name="Picture Placeholder 8">
            <a:extLst>
              <a:ext uri="{FF2B5EF4-FFF2-40B4-BE49-F238E27FC236}">
                <a16:creationId xmlns:a16="http://schemas.microsoft.com/office/drawing/2014/main" id="{BDE6090D-3126-6BA1-3817-8134A0ADA305}"/>
              </a:ext>
            </a:extLst>
          </p:cNvPr>
          <p:cNvSpPr>
            <a:spLocks noGrp="1"/>
          </p:cNvSpPr>
          <p:nvPr>
            <p:ph type="pic" sz="quarter" idx="12"/>
          </p:nvPr>
        </p:nvSpPr>
        <p:spPr>
          <a:xfrm>
            <a:off x="11526751"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11" name="Table Placeholder 10">
            <a:extLst>
              <a:ext uri="{FF2B5EF4-FFF2-40B4-BE49-F238E27FC236}">
                <a16:creationId xmlns:a16="http://schemas.microsoft.com/office/drawing/2014/main" id="{F4513439-390D-855C-102C-4C35E1AD23F7}"/>
              </a:ext>
            </a:extLst>
          </p:cNvPr>
          <p:cNvSpPr>
            <a:spLocks noGrp="1"/>
          </p:cNvSpPr>
          <p:nvPr>
            <p:ph type="tbl" sz="quarter" idx="13"/>
          </p:nvPr>
        </p:nvSpPr>
        <p:spPr>
          <a:xfrm>
            <a:off x="13651103" y="7864476"/>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6" name="Content Placeholder 5">
            <a:extLst>
              <a:ext uri="{FF2B5EF4-FFF2-40B4-BE49-F238E27FC236}">
                <a16:creationId xmlns:a16="http://schemas.microsoft.com/office/drawing/2014/main" id="{4C6261DB-8EF1-F65F-1C3A-8D25DE4BAF30}"/>
              </a:ext>
            </a:extLst>
          </p:cNvPr>
          <p:cNvSpPr>
            <a:spLocks noGrp="1"/>
          </p:cNvSpPr>
          <p:nvPr>
            <p:ph sz="quarter" idx="14"/>
          </p:nvPr>
        </p:nvSpPr>
        <p:spPr>
          <a:xfrm>
            <a:off x="16058067" y="7864476"/>
            <a:ext cx="7382502" cy="3838615"/>
          </a:xfrm>
        </p:spPr>
        <p:txBody>
          <a:bodyPr/>
          <a:lstStyle>
            <a:lvl1pPr>
              <a:defRPr>
                <a:latin typeface="Poppins" panose="00000500000000000000" pitchFamily="2" charset="0"/>
                <a:cs typeface="Poppins" panose="00000500000000000000" pitchFamily="2" charset="0"/>
              </a:defRPr>
            </a:lvl1pPr>
            <a:lvl2pPr>
              <a:defRPr>
                <a:latin typeface="Poppins" panose="00000500000000000000" pitchFamily="2" charset="0"/>
                <a:cs typeface="Poppins" panose="00000500000000000000" pitchFamily="2" charset="0"/>
              </a:defRPr>
            </a:lvl2pPr>
            <a:lvl3pPr>
              <a:defRPr>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ustDataLst>
      <p:tags r:id="rId1"/>
    </p:custDataLst>
    <p:extLst>
      <p:ext uri="{BB962C8B-B14F-4D97-AF65-F5344CB8AC3E}">
        <p14:creationId xmlns:p14="http://schemas.microsoft.com/office/powerpoint/2010/main" val="6708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Title-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CB302DC-CB4C-F447-F2A9-EBB4049E6EC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a:solidFill>
                  <a:schemeClr val="bg2"/>
                </a:solidFill>
                <a:latin typeface="+mn-lt"/>
              </a:rPr>
              <a:t>COLORADO STATE UNIVERSITY</a:t>
            </a:r>
          </a:p>
        </p:txBody>
      </p:sp>
      <p:sp>
        <p:nvSpPr>
          <p:cNvPr id="6" name="Title 1">
            <a:extLst>
              <a:ext uri="{FF2B5EF4-FFF2-40B4-BE49-F238E27FC236}">
                <a16:creationId xmlns:a16="http://schemas.microsoft.com/office/drawing/2014/main" id="{E83BEBA8-A74E-59F1-F08A-EAD38D9080FE}"/>
              </a:ext>
            </a:extLst>
          </p:cNvPr>
          <p:cNvSpPr>
            <a:spLocks noGrp="1"/>
          </p:cNvSpPr>
          <p:nvPr>
            <p:ph type="title" hasCustomPrompt="1"/>
          </p:nvPr>
        </p:nvSpPr>
        <p:spPr>
          <a:xfrm>
            <a:off x="1678428" y="4690728"/>
            <a:ext cx="15373945" cy="3447098"/>
          </a:xfrm>
        </p:spPr>
        <p:txBody>
          <a:bodyPr/>
          <a:lstStyle>
            <a:lvl1pPr>
              <a:defRPr sz="10600">
                <a:solidFill>
                  <a:schemeClr val="tx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5A8625C-DB14-3811-4BC5-A841CB8E0564}"/>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C45F2B96-FEAC-C8BC-F743-9E15196F8E7A}"/>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4" name="Picture 3" descr="Colorado State University symbol">
            <a:extLst>
              <a:ext uri="{FF2B5EF4-FFF2-40B4-BE49-F238E27FC236}">
                <a16:creationId xmlns:a16="http://schemas.microsoft.com/office/drawing/2014/main" id="{0B078CBE-80BB-67EF-4C03-7DEBEC2CA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165786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Title-Unit ID">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E4E0F09-E3D8-9C0B-BA51-4A3E24948C7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tx2"/>
                </a:solidFill>
                <a:latin typeface="Poppins" pitchFamily="2" charset="77"/>
                <a:cs typeface="Poppins" pitchFamily="2" charset="77"/>
              </a:rPr>
              <a:t>COLORADO STATE UNIVERSITY</a:t>
            </a:r>
          </a:p>
        </p:txBody>
      </p:sp>
      <p:sp>
        <p:nvSpPr>
          <p:cNvPr id="3" name="Title 1">
            <a:extLst>
              <a:ext uri="{FF2B5EF4-FFF2-40B4-BE49-F238E27FC236}">
                <a16:creationId xmlns:a16="http://schemas.microsoft.com/office/drawing/2014/main" id="{9BDF5909-0874-C1E4-DB2A-4D9CE2C3BDB1}"/>
              </a:ext>
            </a:extLst>
          </p:cNvPr>
          <p:cNvSpPr>
            <a:spLocks noGrp="1"/>
          </p:cNvSpPr>
          <p:nvPr>
            <p:ph type="title" hasCustomPrompt="1"/>
          </p:nvPr>
        </p:nvSpPr>
        <p:spPr>
          <a:xfrm>
            <a:off x="1678428" y="4690727"/>
            <a:ext cx="15373945" cy="3447098"/>
          </a:xfrm>
        </p:spPr>
        <p:txBody>
          <a:bodyPr/>
          <a:lstStyle>
            <a:lvl1pPr>
              <a:defRPr sz="10600">
                <a:solidFill>
                  <a:schemeClr val="bg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3C35C91-82C3-FE75-6673-DD1E2B7CD727}"/>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F16160F8-ED25-9CFB-51DC-E266BD91B929}"/>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bg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sp>
        <p:nvSpPr>
          <p:cNvPr id="4" name="Content Placeholder 4">
            <a:extLst>
              <a:ext uri="{FF2B5EF4-FFF2-40B4-BE49-F238E27FC236}">
                <a16:creationId xmlns:a16="http://schemas.microsoft.com/office/drawing/2014/main" id="{71E2CC27-8417-974D-CB14-AE532B85A9ED}"/>
              </a:ext>
            </a:extLst>
          </p:cNvPr>
          <p:cNvSpPr>
            <a:spLocks noGrp="1"/>
          </p:cNvSpPr>
          <p:nvPr>
            <p:ph sz="quarter" idx="18" hasCustomPrompt="1"/>
          </p:nvPr>
        </p:nvSpPr>
        <p:spPr>
          <a:xfrm>
            <a:off x="19184794" y="4690727"/>
            <a:ext cx="4901010" cy="344709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rizontal Title White-Photo">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827D8-037B-67B6-E470-24C4EA3B0F1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8AF64147-AC62-13B4-0327-ABF4A8273EE0}"/>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8" name="Rectangle 7">
              <a:extLst>
                <a:ext uri="{FF2B5EF4-FFF2-40B4-BE49-F238E27FC236}">
                  <a16:creationId xmlns:a16="http://schemas.microsoft.com/office/drawing/2014/main" id="{FF222DFC-24FC-8831-EF62-253FF27F134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17DE11-07BC-E1D1-9E6D-47221CB943F3}"/>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9E064D-7495-CFAD-FD44-7D07D08BF42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A259D5-4BA2-344D-7CD6-9521FD38264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70F941-C1E3-04C7-8791-F51F1F90D28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78D181-2ECC-0927-B878-85A844EE03B7}"/>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8B6AE7-2EB4-86A8-DF06-D0F86314C20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FC8CFD-9560-704F-A9BC-94BA43B7F84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DDC4ED-BEAA-08FD-0418-E374D22E2AC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D08A2-8B12-444C-27FD-E56E3B7C161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75C9BE-6C24-522D-63D0-F993E7EEB8F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5D334-B427-8BD0-067F-53FA1B2116D6}"/>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AF7D61-EB72-1FDE-47D9-AD867167FE46}"/>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CFB3FD2F-2E9C-0F4D-5EAD-8C692AE00A61}"/>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7" name="Straight Connector 26">
            <a:extLst>
              <a:ext uri="{FF2B5EF4-FFF2-40B4-BE49-F238E27FC236}">
                <a16:creationId xmlns:a16="http://schemas.microsoft.com/office/drawing/2014/main" id="{5C03ED0F-7778-A2B3-838F-5536A9E4E9E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0">
            <a:extLst>
              <a:ext uri="{FF2B5EF4-FFF2-40B4-BE49-F238E27FC236}">
                <a16:creationId xmlns:a16="http://schemas.microsoft.com/office/drawing/2014/main" id="{A7AB9F9D-15F1-2422-D84E-6D469DDF9BF3}"/>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pic>
        <p:nvPicPr>
          <p:cNvPr id="37" name="Picture 36" descr="Colorado State University logo">
            <a:extLst>
              <a:ext uri="{FF2B5EF4-FFF2-40B4-BE49-F238E27FC236}">
                <a16:creationId xmlns:a16="http://schemas.microsoft.com/office/drawing/2014/main" id="{1FEEA0BE-133C-1EE9-31D3-7B0CF095780E}"/>
              </a:ext>
            </a:extLst>
          </p:cNvPr>
          <p:cNvPicPr>
            <a:picLocks noChangeAspect="1"/>
          </p:cNvPicPr>
          <p:nvPr userDrawn="1"/>
        </p:nvPicPr>
        <p:blipFill>
          <a:blip r:embed="rId3"/>
          <a:stretch>
            <a:fillRect/>
          </a:stretch>
        </p:blipFill>
        <p:spPr>
          <a:xfrm>
            <a:off x="850448" y="11708526"/>
            <a:ext cx="7850640" cy="1570128"/>
          </a:xfrm>
          <a:prstGeom prst="rect">
            <a:avLst/>
          </a:prstGeom>
        </p:spPr>
      </p:pic>
      <p:sp>
        <p:nvSpPr>
          <p:cNvPr id="22" name="Rectangle 21">
            <a:extLst>
              <a:ext uri="{FF2B5EF4-FFF2-40B4-BE49-F238E27FC236}">
                <a16:creationId xmlns:a16="http://schemas.microsoft.com/office/drawing/2014/main" id="{B6AF8EAE-6735-D2DA-7BBA-16DB495ACFFD}"/>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A skateboarder riding past a building">
            <a:extLst>
              <a:ext uri="{FF2B5EF4-FFF2-40B4-BE49-F238E27FC236}">
                <a16:creationId xmlns:a16="http://schemas.microsoft.com/office/drawing/2014/main" id="{FCE4C5C5-8A60-3965-F390-A74EE17C8D3C}"/>
              </a:ext>
            </a:extLst>
          </p:cNvPr>
          <p:cNvPicPr>
            <a:picLocks noChangeAspect="1"/>
          </p:cNvPicPr>
          <p:nvPr userDrawn="1"/>
        </p:nvPicPr>
        <p:blipFill rotWithShape="1">
          <a:blip r:embed="rId4"/>
          <a:srcRect l="-1" r="5435" b="53244"/>
          <a:stretch/>
        </p:blipFill>
        <p:spPr>
          <a:xfrm>
            <a:off x="17286479" y="1064129"/>
            <a:ext cx="7100695" cy="4941528"/>
          </a:xfrm>
          <a:prstGeom prst="rect">
            <a:avLst/>
          </a:prstGeom>
        </p:spPr>
      </p:pic>
      <p:pic>
        <p:nvPicPr>
          <p:cNvPr id="40" name="Picture 39" descr="A student looking into a microscope">
            <a:extLst>
              <a:ext uri="{FF2B5EF4-FFF2-40B4-BE49-F238E27FC236}">
                <a16:creationId xmlns:a16="http://schemas.microsoft.com/office/drawing/2014/main" id="{5C878159-DDC8-18FF-BA77-FF7660F78114}"/>
              </a:ext>
            </a:extLst>
          </p:cNvPr>
          <p:cNvPicPr>
            <a:picLocks noChangeAspect="1"/>
          </p:cNvPicPr>
          <p:nvPr userDrawn="1"/>
        </p:nvPicPr>
        <p:blipFill rotWithShape="1">
          <a:blip r:embed="rId4"/>
          <a:srcRect l="-1" t="47094" r="5435" b="1"/>
          <a:stretch/>
        </p:blipFill>
        <p:spPr>
          <a:xfrm>
            <a:off x="17286478" y="6005657"/>
            <a:ext cx="7100695" cy="5591355"/>
          </a:xfrm>
          <a:prstGeom prst="rect">
            <a:avLst/>
          </a:prstGeom>
        </p:spPr>
      </p:pic>
      <p:pic>
        <p:nvPicPr>
          <p:cNvPr id="24" name="Picture 23">
            <a:extLst>
              <a:ext uri="{FF2B5EF4-FFF2-40B4-BE49-F238E27FC236}">
                <a16:creationId xmlns:a16="http://schemas.microsoft.com/office/drawing/2014/main" id="{132C5EAF-24B7-F4E1-3111-7FF7626353A3}"/>
              </a:ext>
              <a:ext uri="{C183D7F6-B498-43B3-948B-1728B52AA6E4}">
                <adec:decorative xmlns:adec="http://schemas.microsoft.com/office/drawing/2017/decorative" val="1"/>
              </a:ext>
            </a:extLst>
          </p:cNvPr>
          <p:cNvPicPr>
            <a:picLocks noChangeAspect="1"/>
          </p:cNvPicPr>
          <p:nvPr userDrawn="1"/>
        </p:nvPicPr>
        <p:blipFill rotWithShape="1">
          <a:blip r:embed="rId5"/>
          <a:srcRect l="3601" b="1351"/>
          <a:stretch/>
        </p:blipFill>
        <p:spPr>
          <a:xfrm>
            <a:off x="17286477" y="11559671"/>
            <a:ext cx="7100697" cy="215488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tal Title White-Unit 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EDBC3-9A91-D690-1AC9-E475123AAAF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04799493-908E-625D-0010-E7C2953A2E1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7" name="Rectangle 6">
              <a:extLst>
                <a:ext uri="{FF2B5EF4-FFF2-40B4-BE49-F238E27FC236}">
                  <a16:creationId xmlns:a16="http://schemas.microsoft.com/office/drawing/2014/main" id="{01ED895F-FA67-353C-C6DB-3621043D39C9}"/>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3B9374-91DD-832D-4778-A51EEE7C2FD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61AB87-E732-B49C-A2E4-8F3D003EF158}"/>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FC5D5F-177F-CEB6-E40D-F5875B28F922}"/>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CC673-5799-2701-95E7-8DAE0F727F1E}"/>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B401D3-4A3F-1369-3599-F688F0AF67D5}"/>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FF837C-A5EC-B9F2-9F4B-B5F0DDD0771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1907AB-F08E-D4AF-6D89-D0A32CE0626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548600-A2F8-1888-1F29-F759B937358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322D2-9A08-FDA4-8121-80B6137946C6}"/>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C7A6F4-5ACD-5CDA-216C-171E7D80613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C85F9-C5E3-96E2-E9B8-A14CBD3EAF25}"/>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65BDAB-6ED3-737E-ED91-7ECACB8B0101}"/>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2399E7-5542-1F5E-6E83-B801B2261E33}"/>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8" name="Straight Connector 27">
            <a:extLst>
              <a:ext uri="{FF2B5EF4-FFF2-40B4-BE49-F238E27FC236}">
                <a16:creationId xmlns:a16="http://schemas.microsoft.com/office/drawing/2014/main" id="{539D5FFB-169B-62D7-DAF0-9A5168D9A9C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7A48D22B-DEEC-143E-1D31-4E59BE7CD446}"/>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5" name="Content Placeholder 4">
            <a:extLst>
              <a:ext uri="{FF2B5EF4-FFF2-40B4-BE49-F238E27FC236}">
                <a16:creationId xmlns:a16="http://schemas.microsoft.com/office/drawing/2014/main" id="{815024EB-1A71-B0F2-4E39-21F6EAE59C50}"/>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4" name="Rectangle 23">
            <a:extLst>
              <a:ext uri="{FF2B5EF4-FFF2-40B4-BE49-F238E27FC236}">
                <a16:creationId xmlns:a16="http://schemas.microsoft.com/office/drawing/2014/main" id="{FCB5F49C-E824-C4BB-C807-C87C9BDCCBCF}"/>
              </a:ext>
              <a:ext uri="{C183D7F6-B498-43B3-948B-1728B52AA6E4}">
                <adec:decorative xmlns:adec="http://schemas.microsoft.com/office/drawing/2017/decorative" val="1"/>
              </a:ext>
            </a:extLst>
          </p:cNvPr>
          <p:cNvSpPr/>
          <p:nvPr userDrawn="1"/>
        </p:nvSpPr>
        <p:spPr>
          <a:xfrm>
            <a:off x="16996558" y="1065577"/>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9">
            <a:extLst>
              <a:ext uri="{FF2B5EF4-FFF2-40B4-BE49-F238E27FC236}">
                <a16:creationId xmlns:a16="http://schemas.microsoft.com/office/drawing/2014/main" id="{F83D9A80-0E80-281A-E99F-F92471A17673}"/>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33" name="Picture Placeholder 9">
            <a:extLst>
              <a:ext uri="{FF2B5EF4-FFF2-40B4-BE49-F238E27FC236}">
                <a16:creationId xmlns:a16="http://schemas.microsoft.com/office/drawing/2014/main" id="{C7FBBA56-1926-80C7-58E3-C4C49ACB14D0}"/>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pic>
        <p:nvPicPr>
          <p:cNvPr id="25" name="Picture 24">
            <a:extLst>
              <a:ext uri="{FF2B5EF4-FFF2-40B4-BE49-F238E27FC236}">
                <a16:creationId xmlns:a16="http://schemas.microsoft.com/office/drawing/2014/main" id="{C2EBB3FD-4351-5139-40A1-638BAA79FE42}"/>
              </a:ext>
              <a:ext uri="{C183D7F6-B498-43B3-948B-1728B52AA6E4}">
                <adec:decorative xmlns:adec="http://schemas.microsoft.com/office/drawing/2017/decorative" val="1"/>
              </a:ext>
            </a:extLst>
          </p:cNvPr>
          <p:cNvPicPr>
            <a:picLocks noChangeAspect="1"/>
          </p:cNvPicPr>
          <p:nvPr userDrawn="1"/>
        </p:nvPicPr>
        <p:blipFill rotWithShape="1">
          <a:blip r:embed="rId3"/>
          <a:srcRect l="3454" b="1375"/>
          <a:stretch/>
        </p:blipFill>
        <p:spPr>
          <a:xfrm>
            <a:off x="17275641" y="11560175"/>
            <a:ext cx="7111534" cy="2154377"/>
          </a:xfrm>
          <a:prstGeom prst="rect">
            <a:avLst/>
          </a:prstGeom>
        </p:spPr>
      </p:pic>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White-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776140-691A-A9D4-ECB6-9A007671B26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12" name="Rectangle 11">
            <a:extLst>
              <a:ext uri="{FF2B5EF4-FFF2-40B4-BE49-F238E27FC236}">
                <a16:creationId xmlns:a16="http://schemas.microsoft.com/office/drawing/2014/main" id="{4869F244-C8CA-9288-A22D-B4C0340C50DE}"/>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erson in a white hat reading a book in a library&#10;&#10;Description automatically generated">
            <a:extLst>
              <a:ext uri="{FF2B5EF4-FFF2-40B4-BE49-F238E27FC236}">
                <a16:creationId xmlns:a16="http://schemas.microsoft.com/office/drawing/2014/main" id="{C5CCAA47-DA17-8285-750E-435ED4023BAC}"/>
              </a:ext>
            </a:extLst>
          </p:cNvPr>
          <p:cNvPicPr>
            <a:picLocks noChangeAspect="1"/>
          </p:cNvPicPr>
          <p:nvPr userDrawn="1"/>
        </p:nvPicPr>
        <p:blipFill rotWithShape="1">
          <a:blip r:embed="rId3"/>
          <a:srcRect l="-1" r="161" b="40013"/>
          <a:stretch/>
        </p:blipFill>
        <p:spPr>
          <a:xfrm>
            <a:off x="0" y="808074"/>
            <a:ext cx="9779879" cy="7743259"/>
          </a:xfrm>
          <a:prstGeom prst="rect">
            <a:avLst/>
          </a:prstGeom>
        </p:spPr>
      </p:pic>
      <p:pic>
        <p:nvPicPr>
          <p:cNvPr id="15" name="Picture 14" descr="Green duotone photo of The Oval at CSU">
            <a:extLst>
              <a:ext uri="{FF2B5EF4-FFF2-40B4-BE49-F238E27FC236}">
                <a16:creationId xmlns:a16="http://schemas.microsoft.com/office/drawing/2014/main" id="{60636B70-6D80-E6B4-A0AB-1FA37A1EE750}"/>
              </a:ext>
            </a:extLst>
          </p:cNvPr>
          <p:cNvPicPr>
            <a:picLocks noChangeAspect="1"/>
          </p:cNvPicPr>
          <p:nvPr userDrawn="1"/>
        </p:nvPicPr>
        <p:blipFill rotWithShape="1">
          <a:blip r:embed="rId3"/>
          <a:srcRect l="-1" t="59986" r="161"/>
          <a:stretch/>
        </p:blipFill>
        <p:spPr>
          <a:xfrm>
            <a:off x="0" y="8551333"/>
            <a:ext cx="9779879" cy="5165114"/>
          </a:xfrm>
          <a:prstGeom prst="rect">
            <a:avLst/>
          </a:prstGeom>
        </p:spPr>
      </p:pic>
      <p:sp>
        <p:nvSpPr>
          <p:cNvPr id="13" name="Rectangle 12">
            <a:extLst>
              <a:ext uri="{FF2B5EF4-FFF2-40B4-BE49-F238E27FC236}">
                <a16:creationId xmlns:a16="http://schemas.microsoft.com/office/drawing/2014/main" id="{55F68099-713E-262D-9C2F-41D041CBCE4C}"/>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6E62C63B-24C9-E5A2-704B-B0DFF56BB5AB}"/>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21" name="Text Placeholder 24">
            <a:extLst>
              <a:ext uri="{FF2B5EF4-FFF2-40B4-BE49-F238E27FC236}">
                <a16:creationId xmlns:a16="http://schemas.microsoft.com/office/drawing/2014/main" id="{CA12811A-2E64-8B50-D74B-A49778FA0824}"/>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5" name="Slide Number Placeholder 3">
            <a:extLst>
              <a:ext uri="{FF2B5EF4-FFF2-40B4-BE49-F238E27FC236}">
                <a16:creationId xmlns:a16="http://schemas.microsoft.com/office/drawing/2014/main" id="{A8BE80CC-75E4-19D2-085B-A11BC80E4EC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453FC-0441-6339-5061-664B9E8AF71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4" name="Rectangle 3">
            <a:extLst>
              <a:ext uri="{FF2B5EF4-FFF2-40B4-BE49-F238E27FC236}">
                <a16:creationId xmlns:a16="http://schemas.microsoft.com/office/drawing/2014/main" id="{64B1232C-F8A7-1F30-9E27-22B5ED5B2D96}"/>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icture Placeholder 9">
            <a:extLst>
              <a:ext uri="{FF2B5EF4-FFF2-40B4-BE49-F238E27FC236}">
                <a16:creationId xmlns:a16="http://schemas.microsoft.com/office/drawing/2014/main" id="{D29A660C-111B-2054-5D47-2BDBBE804CB2}"/>
              </a:ext>
            </a:extLst>
          </p:cNvPr>
          <p:cNvSpPr>
            <a:spLocks noGrp="1"/>
          </p:cNvSpPr>
          <p:nvPr>
            <p:ph type="pic" sz="quarter" idx="18" hasCustomPrompt="1"/>
          </p:nvPr>
        </p:nvSpPr>
        <p:spPr>
          <a:xfrm>
            <a:off x="26184" y="808074"/>
            <a:ext cx="9729004" cy="867565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8F846DE8-2EB1-0330-2196-E2554F6E77E8}"/>
              </a:ext>
            </a:extLst>
          </p:cNvPr>
          <p:cNvSpPr>
            <a:spLocks noGrp="1"/>
          </p:cNvSpPr>
          <p:nvPr>
            <p:ph type="pic" sz="quarter" idx="19" hasCustomPrompt="1"/>
          </p:nvPr>
        </p:nvSpPr>
        <p:spPr>
          <a:xfrm>
            <a:off x="0" y="9483724"/>
            <a:ext cx="9729004" cy="4232276"/>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Rectangle 4">
            <a:extLst>
              <a:ext uri="{FF2B5EF4-FFF2-40B4-BE49-F238E27FC236}">
                <a16:creationId xmlns:a16="http://schemas.microsoft.com/office/drawing/2014/main" id="{E4E35C0C-972C-4520-67CF-18EAFF177D3F}"/>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BAB41D4B-99CA-CF76-F7B8-47081EDADC1E}"/>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14" name="Text Placeholder 24">
            <a:extLst>
              <a:ext uri="{FF2B5EF4-FFF2-40B4-BE49-F238E27FC236}">
                <a16:creationId xmlns:a16="http://schemas.microsoft.com/office/drawing/2014/main" id="{907D6495-ABD1-CEE9-7021-6A5CD8B68BF7}"/>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6" name="Slide Number Placeholder 3">
            <a:extLst>
              <a:ext uri="{FF2B5EF4-FFF2-40B4-BE49-F238E27FC236}">
                <a16:creationId xmlns:a16="http://schemas.microsoft.com/office/drawing/2014/main" id="{A8AE2353-C2E6-3E6F-5583-DF7C0A32667E}"/>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513" y="1850980"/>
            <a:ext cx="22170156" cy="1538883"/>
          </a:xfrm>
          <a:prstGeom prst="rect">
            <a:avLst/>
          </a:prstGeom>
        </p:spPr>
        <p:txBody>
          <a:bodyPr vert="horz" lIns="91440" tIns="91440" rIns="91440" bIns="91440" rtlCol="0" anchor="b" anchorCtr="0">
            <a:spAutoFit/>
          </a:bodyPr>
          <a:lstStyle/>
          <a:p>
            <a:r>
              <a:rPr lang="en-US" dirty="0"/>
              <a:t>Headline</a:t>
            </a:r>
          </a:p>
        </p:txBody>
      </p:sp>
      <p:sp>
        <p:nvSpPr>
          <p:cNvPr id="3" name="Text Placeholder 2"/>
          <p:cNvSpPr>
            <a:spLocks noGrp="1"/>
          </p:cNvSpPr>
          <p:nvPr>
            <p:ph type="body" idx="1"/>
          </p:nvPr>
        </p:nvSpPr>
        <p:spPr>
          <a:xfrm>
            <a:off x="1108511" y="4390382"/>
            <a:ext cx="22170156" cy="5198346"/>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65" r:id="rId3"/>
    <p:sldLayoutId id="2147483678" r:id="rId4"/>
    <p:sldLayoutId id="2147483690" r:id="rId5"/>
    <p:sldLayoutId id="2147483689" r:id="rId6"/>
    <p:sldLayoutId id="2147483679" r:id="rId7"/>
    <p:sldLayoutId id="2147483649" r:id="rId8"/>
    <p:sldLayoutId id="2147483666" r:id="rId9"/>
    <p:sldLayoutId id="2147483694" r:id="rId10"/>
    <p:sldLayoutId id="2147483695" r:id="rId11"/>
    <p:sldLayoutId id="2147483683" r:id="rId12"/>
    <p:sldLayoutId id="2147483698" r:id="rId13"/>
    <p:sldLayoutId id="2147483670" r:id="rId14"/>
    <p:sldLayoutId id="2147483668" r:id="rId15"/>
    <p:sldLayoutId id="2147483697" r:id="rId16"/>
    <p:sldLayoutId id="2147483696" r:id="rId17"/>
    <p:sldLayoutId id="2147483687" r:id="rId18"/>
    <p:sldLayoutId id="2147483688" r:id="rId19"/>
    <p:sldLayoutId id="2147483700" r:id="rId20"/>
    <p:sldLayoutId id="2147483669" r:id="rId21"/>
    <p:sldLayoutId id="2147483650" r:id="rId22"/>
    <p:sldLayoutId id="2147483686" r:id="rId23"/>
    <p:sldLayoutId id="2147483661" r:id="rId24"/>
    <p:sldLayoutId id="2147483680" r:id="rId25"/>
    <p:sldLayoutId id="2147483691" r:id="rId26"/>
    <p:sldLayoutId id="2147483681" r:id="rId27"/>
    <p:sldLayoutId id="2147483682" r:id="rId28"/>
    <p:sldLayoutId id="2147483677" r:id="rId29"/>
    <p:sldLayoutId id="2147483699" r:id="rId30"/>
    <p:sldLayoutId id="2147483692" r:id="rId31"/>
    <p:sldLayoutId id="2147483701" r:id="rId32"/>
    <p:sldLayoutId id="2147483702" r:id="rId33"/>
    <p:sldLayoutId id="2147483703" r:id="rId34"/>
    <p:sldLayoutId id="2147483672" r:id="rId35"/>
    <p:sldLayoutId id="2147483704" r:id="rId36"/>
    <p:sldLayoutId id="2147483705" r:id="rId37"/>
    <p:sldLayoutId id="2147483708" r:id="rId38"/>
    <p:sldLayoutId id="2147483706" r:id="rId39"/>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l" defTabSz="1234609" rtl="0" eaLnBrk="1" latinLnBrk="0" hangingPunct="1">
        <a:spcBef>
          <a:spcPct val="0"/>
        </a:spcBef>
        <a:buNone/>
        <a:defRPr sz="8800" kern="1200">
          <a:solidFill>
            <a:schemeClr val="tx2"/>
          </a:solidFill>
          <a:latin typeface="Poppins" pitchFamily="2" charset="77"/>
          <a:ea typeface="Poppins" pitchFamily="2" charset="77"/>
          <a:cs typeface="Poppins" pitchFamily="2" charset="77"/>
        </a:defRPr>
      </a:lvl1pPr>
    </p:titleStyle>
    <p:body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34609" rtl="0" eaLnBrk="1" latinLnBrk="0" hangingPunct="1">
        <a:defRPr sz="4848" kern="1200">
          <a:solidFill>
            <a:schemeClr val="tx1"/>
          </a:solidFill>
          <a:latin typeface="+mn-lt"/>
          <a:ea typeface="+mn-ea"/>
          <a:cs typeface="+mn-cs"/>
        </a:defRPr>
      </a:lvl1pPr>
      <a:lvl2pPr marL="1234609" algn="l" defTabSz="1234609" rtl="0" eaLnBrk="1" latinLnBrk="0" hangingPunct="1">
        <a:defRPr sz="4848" kern="1200">
          <a:solidFill>
            <a:schemeClr val="tx1"/>
          </a:solidFill>
          <a:latin typeface="+mn-lt"/>
          <a:ea typeface="+mn-ea"/>
          <a:cs typeface="+mn-cs"/>
        </a:defRPr>
      </a:lvl2pPr>
      <a:lvl3pPr marL="2469225" algn="l" defTabSz="1234609" rtl="0" eaLnBrk="1" latinLnBrk="0" hangingPunct="1">
        <a:defRPr sz="4848" kern="1200">
          <a:solidFill>
            <a:schemeClr val="tx1"/>
          </a:solidFill>
          <a:latin typeface="+mn-lt"/>
          <a:ea typeface="+mn-ea"/>
          <a:cs typeface="+mn-cs"/>
        </a:defRPr>
      </a:lvl3pPr>
      <a:lvl4pPr marL="3703835" algn="l" defTabSz="1234609" rtl="0" eaLnBrk="1" latinLnBrk="0" hangingPunct="1">
        <a:defRPr sz="4848" kern="1200">
          <a:solidFill>
            <a:schemeClr val="tx1"/>
          </a:solidFill>
          <a:latin typeface="+mn-lt"/>
          <a:ea typeface="+mn-ea"/>
          <a:cs typeface="+mn-cs"/>
        </a:defRPr>
      </a:lvl4pPr>
      <a:lvl5pPr marL="4938451" algn="l" defTabSz="1234609" rtl="0" eaLnBrk="1" latinLnBrk="0" hangingPunct="1">
        <a:defRPr sz="4848" kern="1200">
          <a:solidFill>
            <a:schemeClr val="tx1"/>
          </a:solidFill>
          <a:latin typeface="+mn-lt"/>
          <a:ea typeface="+mn-ea"/>
          <a:cs typeface="+mn-cs"/>
        </a:defRPr>
      </a:lvl5pPr>
      <a:lvl6pPr marL="6173062" algn="l" defTabSz="1234609" rtl="0" eaLnBrk="1" latinLnBrk="0" hangingPunct="1">
        <a:defRPr sz="4848" kern="1200">
          <a:solidFill>
            <a:schemeClr val="tx1"/>
          </a:solidFill>
          <a:latin typeface="+mn-lt"/>
          <a:ea typeface="+mn-ea"/>
          <a:cs typeface="+mn-cs"/>
        </a:defRPr>
      </a:lvl6pPr>
      <a:lvl7pPr marL="7407672" algn="l" defTabSz="1234609" rtl="0" eaLnBrk="1" latinLnBrk="0" hangingPunct="1">
        <a:defRPr sz="4848" kern="1200">
          <a:solidFill>
            <a:schemeClr val="tx1"/>
          </a:solidFill>
          <a:latin typeface="+mn-lt"/>
          <a:ea typeface="+mn-ea"/>
          <a:cs typeface="+mn-cs"/>
        </a:defRPr>
      </a:lvl7pPr>
      <a:lvl8pPr marL="8642286" algn="l" defTabSz="1234609" rtl="0" eaLnBrk="1" latinLnBrk="0" hangingPunct="1">
        <a:defRPr sz="4848" kern="1200">
          <a:solidFill>
            <a:schemeClr val="tx1"/>
          </a:solidFill>
          <a:latin typeface="+mn-lt"/>
          <a:ea typeface="+mn-ea"/>
          <a:cs typeface="+mn-cs"/>
        </a:defRPr>
      </a:lvl8pPr>
      <a:lvl9pPr marL="9876895" algn="l" defTabSz="1234609" rtl="0" eaLnBrk="1" latinLnBrk="0" hangingPunct="1">
        <a:defRPr sz="48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37.xml"/><Relationship Id="rId1" Type="http://schemas.openxmlformats.org/officeDocument/2006/relationships/video" Target="https://www.youtube.com/embed/l4HMCr5roAM?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video" Target="https://www.youtube.com/embed/EU96s14zgLk?feature=oembed" TargetMode="Externa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36EB7F-9BD1-C7D8-AAF4-83B1412685E2}"/>
              </a:ext>
            </a:extLst>
          </p:cNvPr>
          <p:cNvSpPr>
            <a:spLocks noGrp="1"/>
          </p:cNvSpPr>
          <p:nvPr>
            <p:ph type="title"/>
          </p:nvPr>
        </p:nvSpPr>
        <p:spPr>
          <a:xfrm>
            <a:off x="9995338" y="6787311"/>
            <a:ext cx="11950262" cy="1815882"/>
          </a:xfrm>
        </p:spPr>
        <p:txBody>
          <a:bodyPr/>
          <a:lstStyle/>
          <a:p>
            <a:r>
              <a:rPr lang="en-US" dirty="0"/>
              <a:t>Lecture 7</a:t>
            </a:r>
          </a:p>
        </p:txBody>
      </p:sp>
      <p:sp>
        <p:nvSpPr>
          <p:cNvPr id="11" name="Text Placeholder 10">
            <a:extLst>
              <a:ext uri="{FF2B5EF4-FFF2-40B4-BE49-F238E27FC236}">
                <a16:creationId xmlns:a16="http://schemas.microsoft.com/office/drawing/2014/main" id="{73DCC068-BF04-C61E-9A38-7A550F592766}"/>
              </a:ext>
            </a:extLst>
          </p:cNvPr>
          <p:cNvSpPr>
            <a:spLocks noGrp="1"/>
          </p:cNvSpPr>
          <p:nvPr>
            <p:ph type="body" sz="quarter" idx="12"/>
          </p:nvPr>
        </p:nvSpPr>
        <p:spPr>
          <a:xfrm>
            <a:off x="9995339" y="9475255"/>
            <a:ext cx="11950262" cy="1615827"/>
          </a:xfrm>
        </p:spPr>
        <p:txBody>
          <a:bodyPr/>
          <a:lstStyle/>
          <a:p>
            <a:r>
              <a:rPr lang="en-US" dirty="0"/>
              <a:t>Dr. Lauren Chenarides</a:t>
            </a:r>
          </a:p>
          <a:p>
            <a:r>
              <a:rPr lang="en-US" dirty="0"/>
              <a:t>October 7, 2025</a:t>
            </a:r>
          </a:p>
        </p:txBody>
      </p:sp>
    </p:spTree>
    <p:extLst>
      <p:ext uri="{BB962C8B-B14F-4D97-AF65-F5344CB8AC3E}">
        <p14:creationId xmlns:p14="http://schemas.microsoft.com/office/powerpoint/2010/main" val="727891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2D28-6FDD-B0A4-2EA8-A8DFD2291C67}"/>
              </a:ext>
            </a:extLst>
          </p:cNvPr>
          <p:cNvSpPr>
            <a:spLocks noGrp="1"/>
          </p:cNvSpPr>
          <p:nvPr>
            <p:ph type="title"/>
          </p:nvPr>
        </p:nvSpPr>
        <p:spPr/>
        <p:txBody>
          <a:bodyPr/>
          <a:lstStyle/>
          <a:p>
            <a:r>
              <a:rPr lang="en-US" dirty="0"/>
              <a:t>Sources of Capital</a:t>
            </a:r>
          </a:p>
        </p:txBody>
      </p:sp>
      <p:graphicFrame>
        <p:nvGraphicFramePr>
          <p:cNvPr id="5" name="Content Placeholder 4">
            <a:extLst>
              <a:ext uri="{FF2B5EF4-FFF2-40B4-BE49-F238E27FC236}">
                <a16:creationId xmlns:a16="http://schemas.microsoft.com/office/drawing/2014/main" id="{C3CCFD93-C159-058B-C2B9-A44EAFB5F0D2}"/>
              </a:ext>
            </a:extLst>
          </p:cNvPr>
          <p:cNvGraphicFramePr>
            <a:graphicFrameLocks noGrp="1"/>
          </p:cNvGraphicFramePr>
          <p:nvPr>
            <p:ph idx="1"/>
            <p:extLst>
              <p:ext uri="{D42A27DB-BD31-4B8C-83A1-F6EECF244321}">
                <p14:modId xmlns:p14="http://schemas.microsoft.com/office/powerpoint/2010/main" val="746368920"/>
              </p:ext>
            </p:extLst>
          </p:nvPr>
        </p:nvGraphicFramePr>
        <p:xfrm>
          <a:off x="235266" y="2907375"/>
          <a:ext cx="23441025" cy="10116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788BB19-7EE5-F28B-F862-FA9E321A52BD}"/>
              </a:ext>
            </a:extLst>
          </p:cNvPr>
          <p:cNvSpPr>
            <a:spLocks noGrp="1"/>
          </p:cNvSpPr>
          <p:nvPr>
            <p:ph type="sldNum" sz="quarter" idx="4"/>
          </p:nvPr>
        </p:nvSpPr>
        <p:spPr/>
        <p:txBody>
          <a:bodyPr/>
          <a:lstStyle/>
          <a:p>
            <a:fld id="{5D421B75-32F1-3341-9ED0-64265A793BE3}" type="slidenum">
              <a:rPr lang="en-US" smtClean="0"/>
              <a:pPr/>
              <a:t>10</a:t>
            </a:fld>
            <a:endParaRPr lang="en-US" dirty="0"/>
          </a:p>
        </p:txBody>
      </p:sp>
    </p:spTree>
    <p:extLst>
      <p:ext uri="{BB962C8B-B14F-4D97-AF65-F5344CB8AC3E}">
        <p14:creationId xmlns:p14="http://schemas.microsoft.com/office/powerpoint/2010/main" val="222423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77E81-DAA0-D37C-29A7-6FC6010C4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F6F01-EB44-6F8B-E939-0DFF3FB75C70}"/>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0473293A-7859-2556-CA31-901AC899C702}"/>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AC99CAFE-015E-0E75-00C5-777A1419B5EC}"/>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DCFBC0D3-CCD0-7F12-372C-7BF3E486FE39}"/>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C1BB408E-4232-4F7C-F17F-AD50D8EBAB7D}"/>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3FD30772-0A96-B9E8-F3BD-C59EECF52F08}"/>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BABFEC75-B29F-BC2D-8F24-DD33E25B526A}"/>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ECC2A7CD-B8F0-CA5B-3C9F-6F182EC6A9FF}"/>
              </a:ext>
            </a:extLst>
          </p:cNvPr>
          <p:cNvSpPr>
            <a:spLocks noGrp="1"/>
          </p:cNvSpPr>
          <p:nvPr>
            <p:ph type="sldNum" sz="quarter" idx="4"/>
          </p:nvPr>
        </p:nvSpPr>
        <p:spPr/>
        <p:txBody>
          <a:bodyPr/>
          <a:lstStyle/>
          <a:p>
            <a:fld id="{5D421B75-32F1-3341-9ED0-64265A793BE3}" type="slidenum">
              <a:rPr lang="en-US" smtClean="0"/>
              <a:pPr/>
              <a:t>11</a:t>
            </a:fld>
            <a:endParaRPr lang="en-US" dirty="0"/>
          </a:p>
        </p:txBody>
      </p:sp>
    </p:spTree>
    <p:extLst>
      <p:ext uri="{BB962C8B-B14F-4D97-AF65-F5344CB8AC3E}">
        <p14:creationId xmlns:p14="http://schemas.microsoft.com/office/powerpoint/2010/main" val="1019538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E25C0-A36C-D719-5CB4-D51BCA287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79E33-AFFD-B2F3-8E60-1DAD5353377C}"/>
              </a:ext>
            </a:extLst>
          </p:cNvPr>
          <p:cNvSpPr>
            <a:spLocks noGrp="1"/>
          </p:cNvSpPr>
          <p:nvPr>
            <p:ph type="title"/>
          </p:nvPr>
        </p:nvSpPr>
        <p:spPr>
          <a:xfrm>
            <a:off x="953811" y="1111980"/>
            <a:ext cx="22486758" cy="1538883"/>
          </a:xfrm>
        </p:spPr>
        <p:txBody>
          <a:bodyPr/>
          <a:lstStyle/>
          <a:p>
            <a:r>
              <a:rPr lang="en-US" dirty="0"/>
              <a:t>Bootstrapping</a:t>
            </a:r>
          </a:p>
        </p:txBody>
      </p:sp>
      <p:sp>
        <p:nvSpPr>
          <p:cNvPr id="3" name="Content Placeholder 2">
            <a:extLst>
              <a:ext uri="{FF2B5EF4-FFF2-40B4-BE49-F238E27FC236}">
                <a16:creationId xmlns:a16="http://schemas.microsoft.com/office/drawing/2014/main" id="{4D766966-85C7-4606-549E-B9BB9543A60B}"/>
              </a:ext>
            </a:extLst>
          </p:cNvPr>
          <p:cNvSpPr>
            <a:spLocks noGrp="1"/>
          </p:cNvSpPr>
          <p:nvPr>
            <p:ph idx="1"/>
          </p:nvPr>
        </p:nvSpPr>
        <p:spPr>
          <a:xfrm>
            <a:off x="953811" y="3163824"/>
            <a:ext cx="22486758" cy="7109639"/>
          </a:xfrm>
        </p:spPr>
        <p:txBody>
          <a:bodyPr/>
          <a:lstStyle/>
          <a:p>
            <a:r>
              <a:rPr lang="en-US" i="1" dirty="0"/>
              <a:t>Definition:</a:t>
            </a:r>
            <a:r>
              <a:rPr lang="en-US" b="1" dirty="0"/>
              <a:t> Bootstrapping</a:t>
            </a:r>
            <a:r>
              <a:rPr lang="en-US" dirty="0"/>
              <a:t> is using personal finances or the operating revenues of the new company to build a new company.</a:t>
            </a:r>
          </a:p>
          <a:p>
            <a:r>
              <a:rPr lang="en-US" dirty="0"/>
              <a:t>Why bootstrap?</a:t>
            </a:r>
          </a:p>
          <a:p>
            <a:pPr lvl="1"/>
            <a:r>
              <a:rPr lang="en-US" dirty="0"/>
              <a:t>Unwillingness of equity investors</a:t>
            </a:r>
          </a:p>
          <a:p>
            <a:pPr lvl="1"/>
            <a:r>
              <a:rPr lang="en-US" dirty="0"/>
              <a:t>Desire for autonomy</a:t>
            </a:r>
          </a:p>
          <a:p>
            <a:pPr lvl="1"/>
            <a:r>
              <a:rPr lang="en-US" dirty="0"/>
              <a:t>Lack of knowledge of </a:t>
            </a:r>
            <a:r>
              <a:rPr lang="en-US"/>
              <a:t>other options</a:t>
            </a:r>
          </a:p>
          <a:p>
            <a:pPr lvl="1"/>
            <a:endParaRPr lang="en-US" dirty="0"/>
          </a:p>
        </p:txBody>
      </p:sp>
      <p:sp>
        <p:nvSpPr>
          <p:cNvPr id="4" name="Slide Number Placeholder 3">
            <a:extLst>
              <a:ext uri="{FF2B5EF4-FFF2-40B4-BE49-F238E27FC236}">
                <a16:creationId xmlns:a16="http://schemas.microsoft.com/office/drawing/2014/main" id="{C47411A8-7755-8AB6-8AB8-BB9A9B98E0EE}"/>
              </a:ext>
            </a:extLst>
          </p:cNvPr>
          <p:cNvSpPr>
            <a:spLocks noGrp="1"/>
          </p:cNvSpPr>
          <p:nvPr>
            <p:ph type="sldNum" sz="quarter" idx="4"/>
          </p:nvPr>
        </p:nvSpPr>
        <p:spPr/>
        <p:txBody>
          <a:bodyPr/>
          <a:lstStyle/>
          <a:p>
            <a:fld id="{5D421B75-32F1-3341-9ED0-64265A793BE3}" type="slidenum">
              <a:rPr lang="en-US" smtClean="0"/>
              <a:pPr/>
              <a:t>12</a:t>
            </a:fld>
            <a:endParaRPr lang="en-US" dirty="0"/>
          </a:p>
        </p:txBody>
      </p:sp>
    </p:spTree>
    <p:extLst>
      <p:ext uri="{BB962C8B-B14F-4D97-AF65-F5344CB8AC3E}">
        <p14:creationId xmlns:p14="http://schemas.microsoft.com/office/powerpoint/2010/main" val="82171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47FB0-7DE8-BED7-988C-F71B7A65A1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F8BBF-F1E1-E75F-8B6A-CBBF7B06529B}"/>
              </a:ext>
            </a:extLst>
          </p:cNvPr>
          <p:cNvSpPr>
            <a:spLocks noGrp="1"/>
          </p:cNvSpPr>
          <p:nvPr>
            <p:ph type="title"/>
          </p:nvPr>
        </p:nvSpPr>
        <p:spPr>
          <a:xfrm>
            <a:off x="953811" y="434872"/>
            <a:ext cx="22486758" cy="2893100"/>
          </a:xfrm>
        </p:spPr>
        <p:txBody>
          <a:bodyPr/>
          <a:lstStyle/>
          <a:p>
            <a:r>
              <a:rPr lang="en-US" dirty="0"/>
              <a:t>Advantages and Disadvantages of Bootstrapping</a:t>
            </a:r>
          </a:p>
        </p:txBody>
      </p:sp>
      <p:sp>
        <p:nvSpPr>
          <p:cNvPr id="3" name="Content Placeholder 2">
            <a:extLst>
              <a:ext uri="{FF2B5EF4-FFF2-40B4-BE49-F238E27FC236}">
                <a16:creationId xmlns:a16="http://schemas.microsoft.com/office/drawing/2014/main" id="{B78A3DAB-F46D-EB7C-5DE2-F9C5EF984DC5}"/>
              </a:ext>
            </a:extLst>
          </p:cNvPr>
          <p:cNvSpPr>
            <a:spLocks noGrp="1"/>
          </p:cNvSpPr>
          <p:nvPr>
            <p:ph idx="1"/>
          </p:nvPr>
        </p:nvSpPr>
        <p:spPr>
          <a:xfrm>
            <a:off x="953811" y="3163824"/>
            <a:ext cx="22486758" cy="8925520"/>
          </a:xfrm>
        </p:spPr>
        <p:txBody>
          <a:bodyPr/>
          <a:lstStyle/>
          <a:p>
            <a:pPr marL="0" indent="0">
              <a:spcAft>
                <a:spcPts val="600"/>
              </a:spcAft>
              <a:buNone/>
            </a:pPr>
            <a:r>
              <a:rPr lang="en-US" b="1" dirty="0"/>
              <a:t>Advantages</a:t>
            </a:r>
          </a:p>
          <a:p>
            <a:pPr marL="719138" lvl="1" indent="-361950">
              <a:spcAft>
                <a:spcPts val="600"/>
              </a:spcAft>
              <a:buClr>
                <a:schemeClr val="tx1"/>
              </a:buClr>
            </a:pPr>
            <a:r>
              <a:rPr lang="en-US" dirty="0"/>
              <a:t>Cost: it is inexpensive</a:t>
            </a:r>
          </a:p>
          <a:p>
            <a:pPr marL="719138" lvl="1" indent="-361950">
              <a:spcAft>
                <a:spcPts val="600"/>
              </a:spcAft>
              <a:buClr>
                <a:schemeClr val="tx1"/>
              </a:buClr>
            </a:pPr>
            <a:r>
              <a:rPr lang="en-US" dirty="0"/>
              <a:t>Control: no external investors</a:t>
            </a:r>
          </a:p>
          <a:p>
            <a:pPr marL="719138" lvl="1" indent="-361950">
              <a:spcAft>
                <a:spcPts val="600"/>
              </a:spcAft>
              <a:buClr>
                <a:schemeClr val="tx1"/>
              </a:buClr>
            </a:pPr>
            <a:r>
              <a:rPr lang="en-US" dirty="0"/>
              <a:t>Concentration: can focus on business</a:t>
            </a:r>
          </a:p>
          <a:p>
            <a:pPr marL="0" indent="0">
              <a:spcAft>
                <a:spcPts val="600"/>
              </a:spcAft>
              <a:buNone/>
            </a:pPr>
            <a:r>
              <a:rPr lang="en-US" b="1" dirty="0"/>
              <a:t>Disadvantages</a:t>
            </a:r>
          </a:p>
          <a:p>
            <a:pPr marL="719138" lvl="1" indent="-361950">
              <a:spcAft>
                <a:spcPts val="600"/>
              </a:spcAft>
              <a:buClr>
                <a:schemeClr val="tx1"/>
              </a:buClr>
            </a:pPr>
            <a:r>
              <a:rPr lang="en-US" dirty="0"/>
              <a:t>Cash: may need more funds</a:t>
            </a:r>
          </a:p>
          <a:p>
            <a:pPr marL="719138" lvl="1" indent="-361950">
              <a:spcAft>
                <a:spcPts val="600"/>
              </a:spcAft>
              <a:buClr>
                <a:schemeClr val="tx1"/>
              </a:buClr>
            </a:pPr>
            <a:r>
              <a:rPr lang="en-US" dirty="0"/>
              <a:t>Equity: if more than one founder</a:t>
            </a:r>
          </a:p>
          <a:p>
            <a:pPr marL="719138" lvl="1" indent="-361950">
              <a:spcAft>
                <a:spcPts val="600"/>
              </a:spcAft>
              <a:buClr>
                <a:schemeClr val="tx1"/>
              </a:buClr>
            </a:pPr>
            <a:r>
              <a:rPr lang="en-US" dirty="0"/>
              <a:t>Risk: higher due to lack of funds</a:t>
            </a:r>
          </a:p>
          <a:p>
            <a:pPr marL="719138" lvl="1" indent="-361950">
              <a:spcAft>
                <a:spcPts val="600"/>
              </a:spcAft>
              <a:buClr>
                <a:schemeClr val="tx1"/>
              </a:buClr>
            </a:pPr>
            <a:r>
              <a:rPr lang="en-US" dirty="0"/>
              <a:t>Stress: due to money from friends and family</a:t>
            </a:r>
          </a:p>
        </p:txBody>
      </p:sp>
      <p:sp>
        <p:nvSpPr>
          <p:cNvPr id="4" name="Slide Number Placeholder 3">
            <a:extLst>
              <a:ext uri="{FF2B5EF4-FFF2-40B4-BE49-F238E27FC236}">
                <a16:creationId xmlns:a16="http://schemas.microsoft.com/office/drawing/2014/main" id="{99F3C0F2-CC9A-643A-2BA3-C1E4D4FDC044}"/>
              </a:ext>
            </a:extLst>
          </p:cNvPr>
          <p:cNvSpPr>
            <a:spLocks noGrp="1"/>
          </p:cNvSpPr>
          <p:nvPr>
            <p:ph type="sldNum" sz="quarter" idx="4"/>
          </p:nvPr>
        </p:nvSpPr>
        <p:spPr/>
        <p:txBody>
          <a:bodyPr/>
          <a:lstStyle/>
          <a:p>
            <a:fld id="{5D421B75-32F1-3341-9ED0-64265A793BE3}" type="slidenum">
              <a:rPr lang="en-US" smtClean="0"/>
              <a:pPr/>
              <a:t>13</a:t>
            </a:fld>
            <a:endParaRPr lang="en-US" dirty="0"/>
          </a:p>
        </p:txBody>
      </p:sp>
    </p:spTree>
    <p:extLst>
      <p:ext uri="{BB962C8B-B14F-4D97-AF65-F5344CB8AC3E}">
        <p14:creationId xmlns:p14="http://schemas.microsoft.com/office/powerpoint/2010/main" val="409491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A722F-4453-8B6A-CB23-CA458847B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A2208-72F2-5E26-FCB8-6A417DA02867}"/>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BE726729-B95B-855B-AD4F-D2AD24A069A0}"/>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60A670C6-D0B0-E100-490E-06C1344E6A03}"/>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7FB4B6C1-2152-EB20-E0DF-C84E494CC6BB}"/>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23D3B928-1FFC-C54D-7746-427A8547F715}"/>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EED9F202-DE46-C080-DEA6-AFEB6E6F8EC8}"/>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14104247-A5C7-27EA-31C7-A6BF2A7D6FCD}"/>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324FA6CA-7964-FA91-59D8-CB822A65C97E}"/>
              </a:ext>
            </a:extLst>
          </p:cNvPr>
          <p:cNvSpPr>
            <a:spLocks noGrp="1"/>
          </p:cNvSpPr>
          <p:nvPr>
            <p:ph type="sldNum" sz="quarter" idx="4"/>
          </p:nvPr>
        </p:nvSpPr>
        <p:spPr/>
        <p:txBody>
          <a:bodyPr/>
          <a:lstStyle/>
          <a:p>
            <a:fld id="{5D421B75-32F1-3341-9ED0-64265A793BE3}" type="slidenum">
              <a:rPr lang="en-US" smtClean="0"/>
              <a:pPr/>
              <a:t>14</a:t>
            </a:fld>
            <a:endParaRPr lang="en-US" dirty="0"/>
          </a:p>
        </p:txBody>
      </p:sp>
    </p:spTree>
    <p:extLst>
      <p:ext uri="{BB962C8B-B14F-4D97-AF65-F5344CB8AC3E}">
        <p14:creationId xmlns:p14="http://schemas.microsoft.com/office/powerpoint/2010/main" val="412886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F40EF-8EBE-220D-CFDC-D2929B810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A6594-D15F-A59F-28DC-9C2852EC8759}"/>
              </a:ext>
            </a:extLst>
          </p:cNvPr>
          <p:cNvSpPr>
            <a:spLocks noGrp="1"/>
          </p:cNvSpPr>
          <p:nvPr>
            <p:ph type="title"/>
          </p:nvPr>
        </p:nvSpPr>
        <p:spPr>
          <a:xfrm>
            <a:off x="953811" y="1111980"/>
            <a:ext cx="22486758" cy="1538883"/>
          </a:xfrm>
        </p:spPr>
        <p:txBody>
          <a:bodyPr/>
          <a:lstStyle/>
          <a:p>
            <a:r>
              <a:rPr lang="en-US" dirty="0"/>
              <a:t>Debt Financing</a:t>
            </a:r>
          </a:p>
        </p:txBody>
      </p:sp>
      <p:sp>
        <p:nvSpPr>
          <p:cNvPr id="3" name="Content Placeholder 2">
            <a:extLst>
              <a:ext uri="{FF2B5EF4-FFF2-40B4-BE49-F238E27FC236}">
                <a16:creationId xmlns:a16="http://schemas.microsoft.com/office/drawing/2014/main" id="{A0DA80AF-7C39-A8CE-5102-910C2DDFCAE6}"/>
              </a:ext>
            </a:extLst>
          </p:cNvPr>
          <p:cNvSpPr>
            <a:spLocks noGrp="1"/>
          </p:cNvSpPr>
          <p:nvPr>
            <p:ph idx="1"/>
          </p:nvPr>
        </p:nvSpPr>
        <p:spPr>
          <a:xfrm>
            <a:off x="953811" y="3163824"/>
            <a:ext cx="22486758" cy="2616101"/>
          </a:xfrm>
        </p:spPr>
        <p:txBody>
          <a:bodyPr/>
          <a:lstStyle/>
          <a:p>
            <a:pPr>
              <a:spcBef>
                <a:spcPts val="1200"/>
              </a:spcBef>
              <a:buClr>
                <a:schemeClr val="tx1"/>
              </a:buClr>
            </a:pPr>
            <a:r>
              <a:rPr lang="en-US" b="1" dirty="0"/>
              <a:t>Debt Financing</a:t>
            </a:r>
          </a:p>
          <a:p>
            <a:pPr marL="719138" lvl="1" indent="-361950">
              <a:spcBef>
                <a:spcPts val="1200"/>
              </a:spcBef>
              <a:buClr>
                <a:schemeClr val="tx1"/>
              </a:buClr>
            </a:pPr>
            <a:r>
              <a:rPr lang="en-US" dirty="0"/>
              <a:t>Secured financing of a new venture that involves a payback of the funds plus a fee (interest) for the use of the money.</a:t>
            </a:r>
          </a:p>
        </p:txBody>
      </p:sp>
      <p:sp>
        <p:nvSpPr>
          <p:cNvPr id="4" name="Slide Number Placeholder 3">
            <a:extLst>
              <a:ext uri="{FF2B5EF4-FFF2-40B4-BE49-F238E27FC236}">
                <a16:creationId xmlns:a16="http://schemas.microsoft.com/office/drawing/2014/main" id="{E5FC67BC-4BE9-EF70-B4EB-4BE5D2B50CC2}"/>
              </a:ext>
            </a:extLst>
          </p:cNvPr>
          <p:cNvSpPr>
            <a:spLocks noGrp="1"/>
          </p:cNvSpPr>
          <p:nvPr>
            <p:ph type="sldNum" sz="quarter" idx="4"/>
          </p:nvPr>
        </p:nvSpPr>
        <p:spPr/>
        <p:txBody>
          <a:bodyPr/>
          <a:lstStyle/>
          <a:p>
            <a:fld id="{5D421B75-32F1-3341-9ED0-64265A793BE3}" type="slidenum">
              <a:rPr lang="en-US" smtClean="0"/>
              <a:pPr/>
              <a:t>15</a:t>
            </a:fld>
            <a:endParaRPr lang="en-US" dirty="0"/>
          </a:p>
        </p:txBody>
      </p:sp>
    </p:spTree>
    <p:extLst>
      <p:ext uri="{BB962C8B-B14F-4D97-AF65-F5344CB8AC3E}">
        <p14:creationId xmlns:p14="http://schemas.microsoft.com/office/powerpoint/2010/main" val="2853161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83388-92DA-FA67-605D-E65654F74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EAC7F-CDE1-907E-4B78-A5C3AFD62443}"/>
              </a:ext>
            </a:extLst>
          </p:cNvPr>
          <p:cNvSpPr>
            <a:spLocks noGrp="1"/>
          </p:cNvSpPr>
          <p:nvPr>
            <p:ph type="title"/>
          </p:nvPr>
        </p:nvSpPr>
        <p:spPr>
          <a:xfrm>
            <a:off x="953811" y="1111980"/>
            <a:ext cx="22486758" cy="1538883"/>
          </a:xfrm>
        </p:spPr>
        <p:txBody>
          <a:bodyPr/>
          <a:lstStyle/>
          <a:p>
            <a:r>
              <a:rPr lang="en-US" dirty="0"/>
              <a:t>Commercial Loans</a:t>
            </a:r>
          </a:p>
        </p:txBody>
      </p:sp>
      <p:sp>
        <p:nvSpPr>
          <p:cNvPr id="3" name="Content Placeholder 2">
            <a:extLst>
              <a:ext uri="{FF2B5EF4-FFF2-40B4-BE49-F238E27FC236}">
                <a16:creationId xmlns:a16="http://schemas.microsoft.com/office/drawing/2014/main" id="{619C461F-069A-FDF5-54B2-C2EE2E508E61}"/>
              </a:ext>
            </a:extLst>
          </p:cNvPr>
          <p:cNvSpPr>
            <a:spLocks noGrp="1"/>
          </p:cNvSpPr>
          <p:nvPr>
            <p:ph idx="1"/>
          </p:nvPr>
        </p:nvSpPr>
        <p:spPr>
          <a:xfrm>
            <a:off x="953811" y="3163824"/>
            <a:ext cx="22486758" cy="9233297"/>
          </a:xfrm>
        </p:spPr>
        <p:txBody>
          <a:bodyPr/>
          <a:lstStyle/>
          <a:p>
            <a:pPr>
              <a:spcAft>
                <a:spcPts val="600"/>
              </a:spcAft>
              <a:buClr>
                <a:schemeClr val="tx1"/>
              </a:buClr>
            </a:pPr>
            <a:r>
              <a:rPr lang="en-US" b="1" dirty="0"/>
              <a:t>Commercial Banks</a:t>
            </a:r>
          </a:p>
          <a:p>
            <a:pPr lvl="1">
              <a:spcAft>
                <a:spcPts val="600"/>
              </a:spcAft>
              <a:buClr>
                <a:schemeClr val="tx1"/>
              </a:buClr>
            </a:pPr>
            <a:r>
              <a:rPr lang="en-US" dirty="0"/>
              <a:t>Make one- to five-year, intermediate-term loans secured by collateral (receivables, inventories, or other assets).</a:t>
            </a:r>
          </a:p>
          <a:p>
            <a:pPr lvl="1">
              <a:spcAft>
                <a:spcPts val="600"/>
              </a:spcAft>
              <a:buClr>
                <a:schemeClr val="tx1"/>
              </a:buClr>
            </a:pPr>
            <a:r>
              <a:rPr lang="en-US" dirty="0"/>
              <a:t>Questions in securing a loan:</a:t>
            </a:r>
          </a:p>
          <a:p>
            <a:pPr lvl="2">
              <a:spcAft>
                <a:spcPts val="600"/>
              </a:spcAft>
              <a:buClr>
                <a:schemeClr val="tx1"/>
              </a:buClr>
            </a:pPr>
            <a:r>
              <a:rPr lang="en-US" dirty="0"/>
              <a:t>What do you plan to do with the money?</a:t>
            </a:r>
          </a:p>
          <a:p>
            <a:pPr lvl="2">
              <a:spcAft>
                <a:spcPts val="600"/>
              </a:spcAft>
              <a:buClr>
                <a:schemeClr val="tx1"/>
              </a:buClr>
            </a:pPr>
            <a:r>
              <a:rPr lang="en-US" dirty="0"/>
              <a:t>How much do you need?</a:t>
            </a:r>
          </a:p>
          <a:p>
            <a:pPr lvl="2">
              <a:spcAft>
                <a:spcPts val="600"/>
              </a:spcAft>
              <a:buClr>
                <a:schemeClr val="tx1"/>
              </a:buClr>
            </a:pPr>
            <a:r>
              <a:rPr lang="en-US" dirty="0"/>
              <a:t>When do you need it?</a:t>
            </a:r>
          </a:p>
          <a:p>
            <a:pPr lvl="2">
              <a:spcAft>
                <a:spcPts val="600"/>
              </a:spcAft>
              <a:buClr>
                <a:schemeClr val="tx1"/>
              </a:buClr>
            </a:pPr>
            <a:r>
              <a:rPr lang="en-US" dirty="0"/>
              <a:t>How long will you need it?</a:t>
            </a:r>
          </a:p>
          <a:p>
            <a:pPr lvl="2">
              <a:spcAft>
                <a:spcPts val="600"/>
              </a:spcAft>
              <a:buClr>
                <a:schemeClr val="tx1"/>
              </a:buClr>
            </a:pPr>
            <a:r>
              <a:rPr lang="en-US" dirty="0"/>
              <a:t>How will you repay the loan?</a:t>
            </a:r>
          </a:p>
          <a:p>
            <a:pPr>
              <a:spcAft>
                <a:spcPts val="600"/>
              </a:spcAft>
              <a:buClr>
                <a:schemeClr val="tx1"/>
              </a:buClr>
            </a:pPr>
            <a:endParaRPr lang="en-US" dirty="0"/>
          </a:p>
        </p:txBody>
      </p:sp>
      <p:sp>
        <p:nvSpPr>
          <p:cNvPr id="4" name="Slide Number Placeholder 3">
            <a:extLst>
              <a:ext uri="{FF2B5EF4-FFF2-40B4-BE49-F238E27FC236}">
                <a16:creationId xmlns:a16="http://schemas.microsoft.com/office/drawing/2014/main" id="{F91BCCE4-0DEB-8129-8DC7-B8DE458EF497}"/>
              </a:ext>
            </a:extLst>
          </p:cNvPr>
          <p:cNvSpPr>
            <a:spLocks noGrp="1"/>
          </p:cNvSpPr>
          <p:nvPr>
            <p:ph type="sldNum" sz="quarter" idx="4"/>
          </p:nvPr>
        </p:nvSpPr>
        <p:spPr/>
        <p:txBody>
          <a:bodyPr/>
          <a:lstStyle/>
          <a:p>
            <a:fld id="{5D421B75-32F1-3341-9ED0-64265A793BE3}" type="slidenum">
              <a:rPr lang="en-US" smtClean="0"/>
              <a:pPr/>
              <a:t>16</a:t>
            </a:fld>
            <a:endParaRPr lang="en-US" dirty="0"/>
          </a:p>
        </p:txBody>
      </p:sp>
    </p:spTree>
    <p:extLst>
      <p:ext uri="{BB962C8B-B14F-4D97-AF65-F5344CB8AC3E}">
        <p14:creationId xmlns:p14="http://schemas.microsoft.com/office/powerpoint/2010/main" val="3872127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57351-CD5D-EBBE-E880-EA1A53772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0627C-1DB0-05B7-CECE-AA4883EFCA86}"/>
              </a:ext>
            </a:extLst>
          </p:cNvPr>
          <p:cNvSpPr>
            <a:spLocks noGrp="1"/>
          </p:cNvSpPr>
          <p:nvPr>
            <p:ph type="title"/>
          </p:nvPr>
        </p:nvSpPr>
        <p:spPr>
          <a:xfrm>
            <a:off x="953811" y="1111980"/>
            <a:ext cx="22486758" cy="1538883"/>
          </a:xfrm>
        </p:spPr>
        <p:txBody>
          <a:bodyPr/>
          <a:lstStyle/>
          <a:p>
            <a:r>
              <a:rPr lang="en-US" dirty="0"/>
              <a:t>Peer-to-Peer Lending (P2P)</a:t>
            </a:r>
          </a:p>
        </p:txBody>
      </p:sp>
      <p:sp>
        <p:nvSpPr>
          <p:cNvPr id="3" name="Content Placeholder 2">
            <a:extLst>
              <a:ext uri="{FF2B5EF4-FFF2-40B4-BE49-F238E27FC236}">
                <a16:creationId xmlns:a16="http://schemas.microsoft.com/office/drawing/2014/main" id="{FAF82330-02C5-71FF-7670-90840356936F}"/>
              </a:ext>
            </a:extLst>
          </p:cNvPr>
          <p:cNvSpPr>
            <a:spLocks noGrp="1"/>
          </p:cNvSpPr>
          <p:nvPr>
            <p:ph idx="1"/>
          </p:nvPr>
        </p:nvSpPr>
        <p:spPr>
          <a:xfrm>
            <a:off x="953811" y="3163824"/>
            <a:ext cx="22486758" cy="9356408"/>
          </a:xfrm>
        </p:spPr>
        <p:txBody>
          <a:bodyPr/>
          <a:lstStyle/>
          <a:p>
            <a:pPr>
              <a:spcBef>
                <a:spcPts val="600"/>
              </a:spcBef>
              <a:spcAft>
                <a:spcPts val="600"/>
              </a:spcAft>
              <a:buClr>
                <a:schemeClr val="tx1"/>
              </a:buClr>
            </a:pPr>
            <a:r>
              <a:rPr lang="en-US" sz="4800" i="1" dirty="0"/>
              <a:t>Definition:</a:t>
            </a:r>
            <a:r>
              <a:rPr lang="en-US" sz="4800" dirty="0"/>
              <a:t> </a:t>
            </a:r>
            <a:r>
              <a:rPr lang="en-US" sz="4800" b="1" dirty="0"/>
              <a:t>Peer-to-peer (P2P) </a:t>
            </a:r>
            <a:r>
              <a:rPr lang="en-US" sz="4800" dirty="0"/>
              <a:t>lending is money between unrelated individuals, or “peers,” without going through a bank. </a:t>
            </a:r>
          </a:p>
          <a:p>
            <a:pPr lvl="1">
              <a:spcBef>
                <a:spcPts val="600"/>
              </a:spcBef>
              <a:spcAft>
                <a:spcPts val="600"/>
              </a:spcAft>
              <a:buClr>
                <a:schemeClr val="tx1"/>
              </a:buClr>
            </a:pPr>
            <a:r>
              <a:rPr lang="en-US" sz="4400" dirty="0"/>
              <a:t>Are often Internet-based sites that pool money from investors willing to lend capital at agreed-upon rates.</a:t>
            </a:r>
          </a:p>
          <a:p>
            <a:pPr lvl="1">
              <a:spcBef>
                <a:spcPts val="600"/>
              </a:spcBef>
              <a:spcAft>
                <a:spcPts val="600"/>
              </a:spcAft>
              <a:buClr>
                <a:schemeClr val="tx1"/>
              </a:buClr>
            </a:pPr>
            <a:r>
              <a:rPr lang="en-US" sz="4400" dirty="0"/>
              <a:t>Fees are applied for brokering and servicing loans.</a:t>
            </a:r>
          </a:p>
          <a:p>
            <a:pPr>
              <a:spcBef>
                <a:spcPts val="600"/>
              </a:spcBef>
              <a:spcAft>
                <a:spcPts val="600"/>
              </a:spcAft>
              <a:buClr>
                <a:schemeClr val="tx1"/>
              </a:buClr>
            </a:pPr>
            <a:r>
              <a:rPr lang="en-US" sz="4800" dirty="0"/>
              <a:t>Possible Dangers</a:t>
            </a:r>
          </a:p>
          <a:p>
            <a:pPr lvl="1">
              <a:spcBef>
                <a:spcPts val="600"/>
              </a:spcBef>
              <a:spcAft>
                <a:spcPts val="600"/>
              </a:spcAft>
              <a:buClr>
                <a:schemeClr val="tx1"/>
              </a:buClr>
            </a:pPr>
            <a:r>
              <a:rPr lang="en-US" sz="4400" dirty="0"/>
              <a:t>Low funding success rate</a:t>
            </a:r>
          </a:p>
          <a:p>
            <a:pPr lvl="1">
              <a:spcBef>
                <a:spcPts val="600"/>
              </a:spcBef>
              <a:spcAft>
                <a:spcPts val="600"/>
              </a:spcAft>
              <a:buClr>
                <a:schemeClr val="tx1"/>
              </a:buClr>
            </a:pPr>
            <a:r>
              <a:rPr lang="en-US" sz="4400" dirty="0"/>
              <a:t>Business plan disclosure to the public</a:t>
            </a:r>
          </a:p>
          <a:p>
            <a:pPr lvl="1">
              <a:spcBef>
                <a:spcPts val="600"/>
              </a:spcBef>
              <a:spcAft>
                <a:spcPts val="600"/>
              </a:spcAft>
              <a:buClr>
                <a:schemeClr val="tx1"/>
              </a:buClr>
            </a:pPr>
            <a:r>
              <a:rPr lang="en-US" sz="4400" dirty="0"/>
              <a:t>No ongoing counseling relationship</a:t>
            </a:r>
          </a:p>
          <a:p>
            <a:pPr lvl="1">
              <a:spcBef>
                <a:spcPts val="600"/>
              </a:spcBef>
              <a:spcAft>
                <a:spcPts val="600"/>
              </a:spcAft>
              <a:buClr>
                <a:schemeClr val="tx1"/>
              </a:buClr>
            </a:pPr>
            <a:r>
              <a:rPr lang="en-US" sz="4400" dirty="0"/>
              <a:t>Potential tax liability</a:t>
            </a:r>
          </a:p>
          <a:p>
            <a:pPr lvl="1">
              <a:spcBef>
                <a:spcPts val="600"/>
              </a:spcBef>
              <a:spcAft>
                <a:spcPts val="600"/>
              </a:spcAft>
              <a:buClr>
                <a:schemeClr val="tx1"/>
              </a:buClr>
            </a:pPr>
            <a:r>
              <a:rPr lang="en-US" sz="4400" dirty="0"/>
              <a:t>Uncertain regulatory environment</a:t>
            </a:r>
          </a:p>
        </p:txBody>
      </p:sp>
      <p:sp>
        <p:nvSpPr>
          <p:cNvPr id="4" name="Slide Number Placeholder 3">
            <a:extLst>
              <a:ext uri="{FF2B5EF4-FFF2-40B4-BE49-F238E27FC236}">
                <a16:creationId xmlns:a16="http://schemas.microsoft.com/office/drawing/2014/main" id="{438D162E-761B-4715-D644-83E77DF0CEE8}"/>
              </a:ext>
            </a:extLst>
          </p:cNvPr>
          <p:cNvSpPr>
            <a:spLocks noGrp="1"/>
          </p:cNvSpPr>
          <p:nvPr>
            <p:ph type="sldNum" sz="quarter" idx="4"/>
          </p:nvPr>
        </p:nvSpPr>
        <p:spPr/>
        <p:txBody>
          <a:bodyPr/>
          <a:lstStyle/>
          <a:p>
            <a:fld id="{5D421B75-32F1-3341-9ED0-64265A793BE3}" type="slidenum">
              <a:rPr lang="en-US" smtClean="0"/>
              <a:pPr/>
              <a:t>17</a:t>
            </a:fld>
            <a:endParaRPr lang="en-US" dirty="0"/>
          </a:p>
        </p:txBody>
      </p:sp>
    </p:spTree>
    <p:extLst>
      <p:ext uri="{BB962C8B-B14F-4D97-AF65-F5344CB8AC3E}">
        <p14:creationId xmlns:p14="http://schemas.microsoft.com/office/powerpoint/2010/main" val="94358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56AE6-389F-BAD0-277D-47D2D958F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7B0BE-E5BE-2555-F91D-B9386C66B76D}"/>
              </a:ext>
            </a:extLst>
          </p:cNvPr>
          <p:cNvSpPr>
            <a:spLocks noGrp="1"/>
          </p:cNvSpPr>
          <p:nvPr>
            <p:ph type="title"/>
          </p:nvPr>
        </p:nvSpPr>
        <p:spPr>
          <a:xfrm>
            <a:off x="953811" y="1111980"/>
            <a:ext cx="22486758" cy="1538883"/>
          </a:xfrm>
        </p:spPr>
        <p:txBody>
          <a:bodyPr/>
          <a:lstStyle/>
          <a:p>
            <a:r>
              <a:rPr lang="en-US" dirty="0"/>
              <a:t>Other Debt-Financing Sources</a:t>
            </a:r>
          </a:p>
        </p:txBody>
      </p:sp>
      <p:sp>
        <p:nvSpPr>
          <p:cNvPr id="3" name="Content Placeholder 2">
            <a:extLst>
              <a:ext uri="{FF2B5EF4-FFF2-40B4-BE49-F238E27FC236}">
                <a16:creationId xmlns:a16="http://schemas.microsoft.com/office/drawing/2014/main" id="{89F3EEAE-83A3-6C1F-6F80-D50F1EEFB460}"/>
              </a:ext>
            </a:extLst>
          </p:cNvPr>
          <p:cNvSpPr>
            <a:spLocks noGrp="1"/>
          </p:cNvSpPr>
          <p:nvPr>
            <p:ph idx="1"/>
          </p:nvPr>
        </p:nvSpPr>
        <p:spPr>
          <a:xfrm>
            <a:off x="953811" y="3163824"/>
            <a:ext cx="22486758" cy="9802684"/>
          </a:xfrm>
        </p:spPr>
        <p:txBody>
          <a:bodyPr/>
          <a:lstStyle/>
          <a:p>
            <a:pPr>
              <a:spcAft>
                <a:spcPts val="600"/>
              </a:spcAft>
              <a:buClr>
                <a:schemeClr val="tx1"/>
              </a:buClr>
            </a:pPr>
            <a:r>
              <a:rPr lang="en-US" sz="4800" b="1" dirty="0"/>
              <a:t>Trade Credit</a:t>
            </a:r>
          </a:p>
          <a:p>
            <a:pPr lvl="1">
              <a:spcAft>
                <a:spcPts val="600"/>
              </a:spcAft>
              <a:buClr>
                <a:schemeClr val="tx1"/>
              </a:buClr>
            </a:pPr>
            <a:r>
              <a:rPr lang="en-US" sz="4400" dirty="0"/>
              <a:t>Credit given by suppliers who sell goods on account.</a:t>
            </a:r>
          </a:p>
          <a:p>
            <a:pPr>
              <a:spcAft>
                <a:spcPts val="600"/>
              </a:spcAft>
              <a:buClr>
                <a:schemeClr val="tx1"/>
              </a:buClr>
            </a:pPr>
            <a:r>
              <a:rPr lang="en-US" sz="4800" b="1" dirty="0"/>
              <a:t>Accounts Receivable Financing</a:t>
            </a:r>
          </a:p>
          <a:p>
            <a:pPr lvl="1">
              <a:spcAft>
                <a:spcPts val="600"/>
              </a:spcAft>
              <a:buClr>
                <a:schemeClr val="tx1"/>
              </a:buClr>
            </a:pPr>
            <a:r>
              <a:rPr lang="en-US" sz="4400" dirty="0"/>
              <a:t>Short-term financing that involves either the pledge of receivables as collateral for a loan or the sale of receivables at a discounted value (factoring).</a:t>
            </a:r>
          </a:p>
          <a:p>
            <a:pPr>
              <a:spcAft>
                <a:spcPts val="600"/>
              </a:spcAft>
              <a:buClr>
                <a:schemeClr val="tx1"/>
              </a:buClr>
            </a:pPr>
            <a:r>
              <a:rPr lang="en-US" sz="4800" b="1" dirty="0"/>
              <a:t>Factoring</a:t>
            </a:r>
          </a:p>
          <a:p>
            <a:pPr lvl="1">
              <a:spcAft>
                <a:spcPts val="600"/>
              </a:spcAft>
              <a:buClr>
                <a:schemeClr val="tx1"/>
              </a:buClr>
            </a:pPr>
            <a:r>
              <a:rPr lang="en-US" sz="4400" dirty="0"/>
              <a:t>Sale of accounts receivable at discounted values.</a:t>
            </a:r>
          </a:p>
          <a:p>
            <a:pPr>
              <a:spcAft>
                <a:spcPts val="600"/>
              </a:spcAft>
              <a:buClr>
                <a:schemeClr val="tx1"/>
              </a:buClr>
            </a:pPr>
            <a:r>
              <a:rPr lang="en-US" sz="4800" b="1" dirty="0"/>
              <a:t>Finance Companies</a:t>
            </a:r>
          </a:p>
          <a:p>
            <a:pPr lvl="1">
              <a:spcAft>
                <a:spcPts val="600"/>
              </a:spcAft>
              <a:buClr>
                <a:schemeClr val="tx1"/>
              </a:buClr>
            </a:pPr>
            <a:r>
              <a:rPr lang="en-US" sz="4400" dirty="0"/>
              <a:t>Asset-based lenders that lend money against assets such as receivables, inventory, and equipment.</a:t>
            </a:r>
          </a:p>
        </p:txBody>
      </p:sp>
      <p:sp>
        <p:nvSpPr>
          <p:cNvPr id="4" name="Slide Number Placeholder 3">
            <a:extLst>
              <a:ext uri="{FF2B5EF4-FFF2-40B4-BE49-F238E27FC236}">
                <a16:creationId xmlns:a16="http://schemas.microsoft.com/office/drawing/2014/main" id="{50548B0D-B568-0A2F-E3CD-652411D5D4A5}"/>
              </a:ext>
            </a:extLst>
          </p:cNvPr>
          <p:cNvSpPr>
            <a:spLocks noGrp="1"/>
          </p:cNvSpPr>
          <p:nvPr>
            <p:ph type="sldNum" sz="quarter" idx="4"/>
          </p:nvPr>
        </p:nvSpPr>
        <p:spPr/>
        <p:txBody>
          <a:bodyPr/>
          <a:lstStyle/>
          <a:p>
            <a:fld id="{5D421B75-32F1-3341-9ED0-64265A793BE3}" type="slidenum">
              <a:rPr lang="en-US" smtClean="0"/>
              <a:pPr/>
              <a:t>18</a:t>
            </a:fld>
            <a:endParaRPr lang="en-US" dirty="0"/>
          </a:p>
        </p:txBody>
      </p:sp>
    </p:spTree>
    <p:extLst>
      <p:ext uri="{BB962C8B-B14F-4D97-AF65-F5344CB8AC3E}">
        <p14:creationId xmlns:p14="http://schemas.microsoft.com/office/powerpoint/2010/main" val="3266902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F40CB1-E35F-C847-CB65-DF52A3B13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F035F-0584-1AAF-9A35-3A7C9C8419CB}"/>
              </a:ext>
            </a:extLst>
          </p:cNvPr>
          <p:cNvSpPr>
            <a:spLocks noGrp="1"/>
          </p:cNvSpPr>
          <p:nvPr>
            <p:ph type="title"/>
          </p:nvPr>
        </p:nvSpPr>
        <p:spPr>
          <a:xfrm>
            <a:off x="953811" y="1111980"/>
            <a:ext cx="22486758" cy="1538883"/>
          </a:xfrm>
        </p:spPr>
        <p:txBody>
          <a:bodyPr/>
          <a:lstStyle/>
          <a:p>
            <a:r>
              <a:rPr lang="en-US" dirty="0">
                <a:cs typeface="Tahoma" pitchFamily="34" charset="0"/>
              </a:rPr>
              <a:t>Common Debt Sources </a:t>
            </a:r>
            <a:endParaRPr lang="en-US" dirty="0"/>
          </a:p>
        </p:txBody>
      </p:sp>
      <p:sp>
        <p:nvSpPr>
          <p:cNvPr id="4" name="Slide Number Placeholder 3">
            <a:extLst>
              <a:ext uri="{FF2B5EF4-FFF2-40B4-BE49-F238E27FC236}">
                <a16:creationId xmlns:a16="http://schemas.microsoft.com/office/drawing/2014/main" id="{67D3D736-6925-CB33-9DAC-3A534A982E2E}"/>
              </a:ext>
            </a:extLst>
          </p:cNvPr>
          <p:cNvSpPr>
            <a:spLocks noGrp="1"/>
          </p:cNvSpPr>
          <p:nvPr>
            <p:ph type="sldNum" sz="quarter" idx="4"/>
          </p:nvPr>
        </p:nvSpPr>
        <p:spPr/>
        <p:txBody>
          <a:bodyPr/>
          <a:lstStyle/>
          <a:p>
            <a:fld id="{5D421B75-32F1-3341-9ED0-64265A793BE3}" type="slidenum">
              <a:rPr lang="en-US" smtClean="0"/>
              <a:pPr/>
              <a:t>19</a:t>
            </a:fld>
            <a:endParaRPr lang="en-US" dirty="0"/>
          </a:p>
        </p:txBody>
      </p:sp>
      <p:graphicFrame>
        <p:nvGraphicFramePr>
          <p:cNvPr id="7" name="Table 9">
            <a:extLst>
              <a:ext uri="{FF2B5EF4-FFF2-40B4-BE49-F238E27FC236}">
                <a16:creationId xmlns:a16="http://schemas.microsoft.com/office/drawing/2014/main" id="{C9B3B3DA-1438-1966-66F6-681B220F1783}"/>
              </a:ext>
            </a:extLst>
          </p:cNvPr>
          <p:cNvGraphicFramePr>
            <a:graphicFrameLocks noGrp="1"/>
          </p:cNvGraphicFramePr>
          <p:nvPr>
            <p:ph idx="1"/>
            <p:extLst>
              <p:ext uri="{D42A27DB-BD31-4B8C-83A1-F6EECF244321}">
                <p14:modId xmlns:p14="http://schemas.microsoft.com/office/powerpoint/2010/main" val="1923957870"/>
              </p:ext>
            </p:extLst>
          </p:nvPr>
        </p:nvGraphicFramePr>
        <p:xfrm>
          <a:off x="954087" y="3163887"/>
          <a:ext cx="22260044" cy="8053250"/>
        </p:xfrm>
        <a:graphic>
          <a:graphicData uri="http://schemas.openxmlformats.org/drawingml/2006/table">
            <a:tbl>
              <a:tblPr firstRow="1" bandRow="1">
                <a:tableStyleId>{5940675A-B579-460E-94D1-54222C63F5DA}</a:tableStyleId>
              </a:tblPr>
              <a:tblGrid>
                <a:gridCol w="4387460">
                  <a:extLst>
                    <a:ext uri="{9D8B030D-6E8A-4147-A177-3AD203B41FA5}">
                      <a16:colId xmlns:a16="http://schemas.microsoft.com/office/drawing/2014/main" val="1292711710"/>
                    </a:ext>
                  </a:extLst>
                </a:gridCol>
                <a:gridCol w="4739593">
                  <a:extLst>
                    <a:ext uri="{9D8B030D-6E8A-4147-A177-3AD203B41FA5}">
                      <a16:colId xmlns:a16="http://schemas.microsoft.com/office/drawing/2014/main" val="4117881354"/>
                    </a:ext>
                  </a:extLst>
                </a:gridCol>
                <a:gridCol w="3094244">
                  <a:extLst>
                    <a:ext uri="{9D8B030D-6E8A-4147-A177-3AD203B41FA5}">
                      <a16:colId xmlns:a16="http://schemas.microsoft.com/office/drawing/2014/main" val="1127070713"/>
                    </a:ext>
                  </a:extLst>
                </a:gridCol>
                <a:gridCol w="2448668">
                  <a:extLst>
                    <a:ext uri="{9D8B030D-6E8A-4147-A177-3AD203B41FA5}">
                      <a16:colId xmlns:a16="http://schemas.microsoft.com/office/drawing/2014/main" val="2956443379"/>
                    </a:ext>
                  </a:extLst>
                </a:gridCol>
                <a:gridCol w="3869886">
                  <a:extLst>
                    <a:ext uri="{9D8B030D-6E8A-4147-A177-3AD203B41FA5}">
                      <a16:colId xmlns:a16="http://schemas.microsoft.com/office/drawing/2014/main" val="3620324371"/>
                    </a:ext>
                  </a:extLst>
                </a:gridCol>
                <a:gridCol w="3720193">
                  <a:extLst>
                    <a:ext uri="{9D8B030D-6E8A-4147-A177-3AD203B41FA5}">
                      <a16:colId xmlns:a16="http://schemas.microsoft.com/office/drawing/2014/main" val="71578753"/>
                    </a:ext>
                  </a:extLst>
                </a:gridCol>
              </a:tblGrid>
              <a:tr h="564899">
                <a:tc>
                  <a:txBody>
                    <a:bodyPr/>
                    <a:lstStyle/>
                    <a:p>
                      <a:endParaRPr lang="en-IN" sz="2800" b="1" dirty="0">
                        <a:latin typeface="Poppins" panose="00000500000000000000" pitchFamily="2" charset="0"/>
                        <a:cs typeface="Poppins" panose="00000500000000000000" pitchFamily="2" charset="0"/>
                      </a:endParaRPr>
                    </a:p>
                  </a:txBody>
                  <a:tcPr>
                    <a:lnR w="12700" cmpd="sng">
                      <a:noFill/>
                    </a:lnR>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Business Type Financed</a:t>
                      </a:r>
                      <a:endParaRPr lang="en-IN" sz="2800" b="1" dirty="0">
                        <a:latin typeface="Poppins" panose="00000500000000000000" pitchFamily="2" charset="0"/>
                        <a:cs typeface="Poppins" panose="00000500000000000000"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2800" b="1">
                        <a:latin typeface="Poppins" panose="00000500000000000000" pitchFamily="2" charset="0"/>
                        <a:cs typeface="Poppins" panose="00000500000000000000" pitchFamily="2" charset="0"/>
                      </a:endParaRPr>
                    </a:p>
                  </a:txBody>
                  <a:tcPr>
                    <a:lnL w="12700" cmpd="sng">
                      <a:noFill/>
                    </a:lnL>
                    <a:lnR w="12700" cap="flat" cmpd="sng" algn="ctr">
                      <a:noFill/>
                      <a:prstDash val="solid"/>
                      <a:round/>
                      <a:headEnd type="none" w="med" len="med"/>
                      <a:tailEnd type="none" w="med" len="med"/>
                    </a:lnR>
                  </a:tcPr>
                </a:tc>
                <a:tc>
                  <a:txBody>
                    <a:bodyPr/>
                    <a:lstStyle/>
                    <a:p>
                      <a:endParaRPr lang="en-IN" sz="2800" b="1" dirty="0">
                        <a:latin typeface="Poppins" panose="00000500000000000000" pitchFamily="2" charset="0"/>
                        <a:cs typeface="Poppins" panose="00000500000000000000"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Financing Term</a:t>
                      </a:r>
                      <a:endParaRPr lang="en-IN" sz="2800" b="1" dirty="0">
                        <a:latin typeface="Poppins" panose="00000500000000000000" pitchFamily="2" charset="0"/>
                        <a:cs typeface="Poppins" panose="00000500000000000000" pitchFamily="2"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2800" b="1">
                        <a:latin typeface="Poppins" panose="00000500000000000000" pitchFamily="2" charset="0"/>
                        <a:cs typeface="Poppins" panose="00000500000000000000" pitchFamily="2" charset="0"/>
                      </a:endParaRPr>
                    </a:p>
                  </a:txBody>
                  <a:tcPr>
                    <a:lnL w="12700" cmpd="sng">
                      <a:noFill/>
                    </a:lnL>
                  </a:tcPr>
                </a:tc>
                <a:extLst>
                  <a:ext uri="{0D108BD9-81ED-4DB2-BD59-A6C34878D82A}">
                    <a16:rowId xmlns:a16="http://schemas.microsoft.com/office/drawing/2014/main" val="3179563965"/>
                  </a:ext>
                </a:extLst>
              </a:tr>
              <a:tr h="564899">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Source</a:t>
                      </a:r>
                      <a:endParaRPr lang="en-IN" sz="2800" b="1" dirty="0">
                        <a:latin typeface="Poppins" panose="00000500000000000000" pitchFamily="2" charset="0"/>
                        <a:cs typeface="Poppins" panose="00000500000000000000" pitchFamily="2" charset="0"/>
                      </a:endParaRPr>
                    </a:p>
                  </a:txBody>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Start-Up Firm</a:t>
                      </a:r>
                      <a:endParaRPr lang="en-IN" sz="2800" b="1" dirty="0">
                        <a:latin typeface="Poppins" panose="00000500000000000000" pitchFamily="2" charset="0"/>
                        <a:cs typeface="Poppins" panose="000005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Existing Firm</a:t>
                      </a:r>
                      <a:endParaRPr lang="en-IN" sz="2800" b="1" dirty="0">
                        <a:latin typeface="Poppins" panose="00000500000000000000" pitchFamily="2" charset="0"/>
                        <a:cs typeface="Poppins" panose="00000500000000000000" pitchFamily="2" charset="0"/>
                      </a:endParaRPr>
                    </a:p>
                  </a:txBody>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Short Term</a:t>
                      </a:r>
                      <a:endParaRPr lang="en-IN" sz="2800" b="1" dirty="0">
                        <a:latin typeface="Poppins" panose="00000500000000000000" pitchFamily="2" charset="0"/>
                        <a:cs typeface="Poppins" panose="00000500000000000000" pitchFamily="2" charset="0"/>
                      </a:endParaRPr>
                    </a:p>
                  </a:txBody>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Intermediate Term</a:t>
                      </a:r>
                      <a:endParaRPr lang="en-IN" sz="2800" b="1" dirty="0">
                        <a:latin typeface="Poppins" panose="00000500000000000000" pitchFamily="2" charset="0"/>
                        <a:cs typeface="Poppins" panose="000005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Long Term</a:t>
                      </a:r>
                      <a:endParaRPr lang="en-IN" sz="2800" b="1"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146423474"/>
                  </a:ext>
                </a:extLst>
              </a:tr>
              <a:tr h="564899">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Trade credit</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819626098"/>
                  </a:ext>
                </a:extLst>
              </a:tr>
              <a:tr h="1355757">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Commercial banks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Sometimes, but only if strong capital or collateral exists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Frequently</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Sometimes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554847900"/>
                  </a:ext>
                </a:extLst>
              </a:tr>
              <a:tr h="564899">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Peer-to-peer (P2P)</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Sometimes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738068283"/>
                  </a:ext>
                </a:extLst>
              </a:tr>
              <a:tr h="960328">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Finance companies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Most frequent</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89578833"/>
                  </a:ext>
                </a:extLst>
              </a:tr>
              <a:tr h="960328">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Factors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Most frequent</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36007875"/>
                  </a:ext>
                </a:extLst>
              </a:tr>
              <a:tr h="564899">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Leasing companies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Most frequent</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Occasionally</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43817992"/>
                  </a:ext>
                </a:extLst>
              </a:tr>
              <a:tr h="1355757">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Mutual savings banks and savings and loan associations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Real estate ventures only</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Real estate ventures only</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18364892"/>
                  </a:ext>
                </a:extLst>
              </a:tr>
              <a:tr h="564899">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Insurance companies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Rarely</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656717325"/>
                  </a:ext>
                </a:extLst>
              </a:tr>
            </a:tbl>
          </a:graphicData>
        </a:graphic>
      </p:graphicFrame>
    </p:spTree>
    <p:extLst>
      <p:ext uri="{BB962C8B-B14F-4D97-AF65-F5344CB8AC3E}">
        <p14:creationId xmlns:p14="http://schemas.microsoft.com/office/powerpoint/2010/main" val="258153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799" y="4734342"/>
            <a:ext cx="19901577" cy="4247317"/>
          </a:xfrm>
        </p:spPr>
        <p:txBody>
          <a:bodyPr/>
          <a:lstStyle/>
          <a:p>
            <a:r>
              <a:rPr lang="en-US" i="1" dirty="0"/>
              <a:t>Rule No. 1 is never lose money. </a:t>
            </a:r>
            <a:br>
              <a:rPr lang="en-US" i="1" dirty="0"/>
            </a:br>
            <a:r>
              <a:rPr lang="en-US" i="1" dirty="0"/>
              <a:t>Rule No. 2 is never forget Rule No. 1.</a:t>
            </a:r>
            <a:br>
              <a:rPr lang="en-US" dirty="0"/>
            </a:br>
            <a:br>
              <a:rPr lang="en-US" sz="4400" dirty="0"/>
            </a:br>
            <a:r>
              <a:rPr lang="en-US" sz="4400" dirty="0"/>
              <a:t>-Warren Buffett (Net worth = $149.4 Billion USD)</a:t>
            </a:r>
            <a:endParaRPr lang="en-US" dirty="0"/>
          </a:p>
        </p:txBody>
      </p:sp>
      <p:sp>
        <p:nvSpPr>
          <p:cNvPr id="3" name="Slide Number Placeholder 2">
            <a:extLst>
              <a:ext uri="{FF2B5EF4-FFF2-40B4-BE49-F238E27FC236}">
                <a16:creationId xmlns:a16="http://schemas.microsoft.com/office/drawing/2014/main" id="{735CC8DD-A8AB-5670-8773-72F7DA682953}"/>
              </a:ext>
            </a:extLst>
          </p:cNvPr>
          <p:cNvSpPr>
            <a:spLocks noGrp="1"/>
          </p:cNvSpPr>
          <p:nvPr>
            <p:ph type="sldNum" sz="quarter" idx="4"/>
          </p:nvPr>
        </p:nvSpPr>
        <p:spPr/>
        <p:txBody>
          <a:bodyPr/>
          <a:lstStyle/>
          <a:p>
            <a:fld id="{5D421B75-32F1-3341-9ED0-64265A793BE3}" type="slidenum">
              <a:rPr lang="en-US" smtClean="0"/>
              <a:pPr/>
              <a:t>2</a:t>
            </a:fld>
            <a:endParaRPr lang="en-US" dirty="0"/>
          </a:p>
        </p:txBody>
      </p:sp>
    </p:spTree>
    <p:extLst>
      <p:ext uri="{BB962C8B-B14F-4D97-AF65-F5344CB8AC3E}">
        <p14:creationId xmlns:p14="http://schemas.microsoft.com/office/powerpoint/2010/main" val="751331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D75C3-659F-F9AE-AFA6-FD124914E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0079-8C6A-CFA4-9F96-333400A118B9}"/>
              </a:ext>
            </a:extLst>
          </p:cNvPr>
          <p:cNvSpPr>
            <a:spLocks noGrp="1"/>
          </p:cNvSpPr>
          <p:nvPr>
            <p:ph type="title"/>
          </p:nvPr>
        </p:nvSpPr>
        <p:spPr>
          <a:xfrm>
            <a:off x="953811" y="1111980"/>
            <a:ext cx="22486758" cy="1538883"/>
          </a:xfrm>
        </p:spPr>
        <p:txBody>
          <a:bodyPr/>
          <a:lstStyle/>
          <a:p>
            <a:r>
              <a:rPr lang="en-US" dirty="0"/>
              <a:t>Debt Financing</a:t>
            </a:r>
          </a:p>
        </p:txBody>
      </p:sp>
      <p:sp>
        <p:nvSpPr>
          <p:cNvPr id="3" name="Content Placeholder 2">
            <a:extLst>
              <a:ext uri="{FF2B5EF4-FFF2-40B4-BE49-F238E27FC236}">
                <a16:creationId xmlns:a16="http://schemas.microsoft.com/office/drawing/2014/main" id="{F1C97988-EFCC-DD12-7070-38B8DA3BFB55}"/>
              </a:ext>
            </a:extLst>
          </p:cNvPr>
          <p:cNvSpPr>
            <a:spLocks noGrp="1"/>
          </p:cNvSpPr>
          <p:nvPr>
            <p:ph idx="1"/>
          </p:nvPr>
        </p:nvSpPr>
        <p:spPr>
          <a:xfrm>
            <a:off x="953811" y="3163824"/>
            <a:ext cx="22486758" cy="8633133"/>
          </a:xfrm>
        </p:spPr>
        <p:txBody>
          <a:bodyPr/>
          <a:lstStyle/>
          <a:p>
            <a:pPr marL="0" indent="0">
              <a:spcAft>
                <a:spcPts val="600"/>
              </a:spcAft>
              <a:buClr>
                <a:schemeClr val="tx1"/>
              </a:buClr>
              <a:buNone/>
            </a:pPr>
            <a:r>
              <a:rPr lang="en-US" b="1" dirty="0"/>
              <a:t>Advantages</a:t>
            </a:r>
          </a:p>
          <a:p>
            <a:pPr lvl="1">
              <a:spcAft>
                <a:spcPts val="600"/>
              </a:spcAft>
              <a:buClr>
                <a:schemeClr val="tx1"/>
              </a:buClr>
            </a:pPr>
            <a:r>
              <a:rPr lang="en-US" dirty="0"/>
              <a:t>No relinquishment of ownership is required.</a:t>
            </a:r>
          </a:p>
          <a:p>
            <a:pPr lvl="1">
              <a:spcAft>
                <a:spcPts val="600"/>
              </a:spcAft>
              <a:buClr>
                <a:schemeClr val="tx1"/>
              </a:buClr>
            </a:pPr>
            <a:r>
              <a:rPr lang="en-US" dirty="0"/>
              <a:t>More borrowing allows for potentially greater return on equity.</a:t>
            </a:r>
          </a:p>
          <a:p>
            <a:pPr lvl="1">
              <a:spcAft>
                <a:spcPts val="600"/>
              </a:spcAft>
              <a:buClr>
                <a:schemeClr val="tx1"/>
              </a:buClr>
            </a:pPr>
            <a:r>
              <a:rPr lang="en-US" dirty="0"/>
              <a:t>Low interest rates reduce the opportunity cost of borrowing.</a:t>
            </a:r>
          </a:p>
          <a:p>
            <a:pPr marL="0" indent="0">
              <a:spcAft>
                <a:spcPts val="600"/>
              </a:spcAft>
              <a:buClr>
                <a:schemeClr val="tx1"/>
              </a:buClr>
              <a:buNone/>
            </a:pPr>
            <a:r>
              <a:rPr lang="en-US" b="1" dirty="0"/>
              <a:t>Disadvantages</a:t>
            </a:r>
          </a:p>
          <a:p>
            <a:pPr lvl="1">
              <a:spcAft>
                <a:spcPts val="600"/>
              </a:spcAft>
              <a:buClr>
                <a:schemeClr val="tx1"/>
              </a:buClr>
            </a:pPr>
            <a:r>
              <a:rPr lang="en-US" dirty="0"/>
              <a:t>Regular (monthly) interest payments are required.</a:t>
            </a:r>
          </a:p>
          <a:p>
            <a:pPr lvl="1">
              <a:spcAft>
                <a:spcPts val="600"/>
              </a:spcAft>
              <a:buClr>
                <a:schemeClr val="tx1"/>
              </a:buClr>
            </a:pPr>
            <a:r>
              <a:rPr lang="en-US" dirty="0"/>
              <a:t>Cash-flow problems can intensify because of payback responsibilities.</a:t>
            </a:r>
          </a:p>
          <a:p>
            <a:pPr lvl="1">
              <a:spcAft>
                <a:spcPts val="600"/>
              </a:spcAft>
              <a:buClr>
                <a:schemeClr val="tx1"/>
              </a:buClr>
            </a:pPr>
            <a:r>
              <a:rPr lang="en-US" dirty="0"/>
              <a:t>Heavy use of debt can inhibit growth and development.</a:t>
            </a:r>
          </a:p>
        </p:txBody>
      </p:sp>
      <p:sp>
        <p:nvSpPr>
          <p:cNvPr id="4" name="Slide Number Placeholder 3">
            <a:extLst>
              <a:ext uri="{FF2B5EF4-FFF2-40B4-BE49-F238E27FC236}">
                <a16:creationId xmlns:a16="http://schemas.microsoft.com/office/drawing/2014/main" id="{9047A295-33A3-4525-AA1F-7533623FD4E4}"/>
              </a:ext>
            </a:extLst>
          </p:cNvPr>
          <p:cNvSpPr>
            <a:spLocks noGrp="1"/>
          </p:cNvSpPr>
          <p:nvPr>
            <p:ph type="sldNum" sz="quarter" idx="4"/>
          </p:nvPr>
        </p:nvSpPr>
        <p:spPr/>
        <p:txBody>
          <a:bodyPr/>
          <a:lstStyle/>
          <a:p>
            <a:fld id="{5D421B75-32F1-3341-9ED0-64265A793BE3}" type="slidenum">
              <a:rPr lang="en-US" smtClean="0"/>
              <a:pPr/>
              <a:t>20</a:t>
            </a:fld>
            <a:endParaRPr lang="en-US" dirty="0"/>
          </a:p>
        </p:txBody>
      </p:sp>
    </p:spTree>
    <p:extLst>
      <p:ext uri="{BB962C8B-B14F-4D97-AF65-F5344CB8AC3E}">
        <p14:creationId xmlns:p14="http://schemas.microsoft.com/office/powerpoint/2010/main" val="55172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9C19F-269E-39F8-D757-5DE4714C7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5A026-4AB2-EF07-FF56-121391A987BE}"/>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53768DB9-A775-7377-B1FA-37696C827AA7}"/>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2C71757F-DE74-C1DD-3B57-E326633351F8}"/>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C4D7D220-BFF7-1392-6B26-74401B3B309C}"/>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dirty="0">
                <a:solidFill>
                  <a:srgbClr val="000000"/>
                </a:solidFill>
                <a:latin typeface="Poppins" panose="00000500000000000000" pitchFamily="2" charset="0"/>
                <a:cs typeface="Poppins" panose="00000500000000000000" pitchFamily="2" charset="0"/>
              </a:rPr>
              <a:t>Private Placements</a:t>
            </a:r>
            <a:endParaRPr lang="en-US" sz="3200" kern="1200" dirty="0">
              <a:solidFill>
                <a:srgbClr val="000000"/>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93DCAC9D-A172-A3FE-FBA6-5174ABA84546}"/>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B063AD61-FA20-5129-6841-E8AA133EBE21}"/>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BCC93C81-7654-22C6-A9EA-5FD9ECDCBC16}"/>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F45FDFBE-D4AA-1EF6-95AB-F699D2DC15EB}"/>
              </a:ext>
            </a:extLst>
          </p:cNvPr>
          <p:cNvSpPr>
            <a:spLocks noGrp="1"/>
          </p:cNvSpPr>
          <p:nvPr>
            <p:ph type="sldNum" sz="quarter" idx="4"/>
          </p:nvPr>
        </p:nvSpPr>
        <p:spPr/>
        <p:txBody>
          <a:bodyPr/>
          <a:lstStyle/>
          <a:p>
            <a:fld id="{5D421B75-32F1-3341-9ED0-64265A793BE3}" type="slidenum">
              <a:rPr lang="en-US" smtClean="0"/>
              <a:pPr/>
              <a:t>21</a:t>
            </a:fld>
            <a:endParaRPr lang="en-US" dirty="0"/>
          </a:p>
        </p:txBody>
      </p:sp>
    </p:spTree>
    <p:extLst>
      <p:ext uri="{BB962C8B-B14F-4D97-AF65-F5344CB8AC3E}">
        <p14:creationId xmlns:p14="http://schemas.microsoft.com/office/powerpoint/2010/main" val="413252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2B88C-7191-3C5E-7255-838496E12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50FC1-7A44-C8A5-E0FF-679C19079CE6}"/>
              </a:ext>
            </a:extLst>
          </p:cNvPr>
          <p:cNvSpPr>
            <a:spLocks noGrp="1"/>
          </p:cNvSpPr>
          <p:nvPr>
            <p:ph type="title"/>
          </p:nvPr>
        </p:nvSpPr>
        <p:spPr>
          <a:xfrm>
            <a:off x="953811" y="1111980"/>
            <a:ext cx="22486758" cy="1538883"/>
          </a:xfrm>
        </p:spPr>
        <p:txBody>
          <a:bodyPr/>
          <a:lstStyle/>
          <a:p>
            <a:r>
              <a:rPr lang="en-US" dirty="0"/>
              <a:t>Equity Financing</a:t>
            </a:r>
          </a:p>
        </p:txBody>
      </p:sp>
      <p:sp>
        <p:nvSpPr>
          <p:cNvPr id="3" name="Content Placeholder 2">
            <a:extLst>
              <a:ext uri="{FF2B5EF4-FFF2-40B4-BE49-F238E27FC236}">
                <a16:creationId xmlns:a16="http://schemas.microsoft.com/office/drawing/2014/main" id="{87AE775C-F07C-4306-B862-46C54452D91B}"/>
              </a:ext>
            </a:extLst>
          </p:cNvPr>
          <p:cNvSpPr>
            <a:spLocks noGrp="1"/>
          </p:cNvSpPr>
          <p:nvPr>
            <p:ph idx="1"/>
          </p:nvPr>
        </p:nvSpPr>
        <p:spPr>
          <a:xfrm>
            <a:off x="953811" y="3163824"/>
            <a:ext cx="22486758" cy="2616101"/>
          </a:xfrm>
        </p:spPr>
        <p:txBody>
          <a:bodyPr/>
          <a:lstStyle/>
          <a:p>
            <a:pPr>
              <a:spcBef>
                <a:spcPts val="1200"/>
              </a:spcBef>
              <a:buClr>
                <a:schemeClr val="tx1"/>
              </a:buClr>
            </a:pPr>
            <a:r>
              <a:rPr lang="en-US" b="1" dirty="0"/>
              <a:t>Equity Financing</a:t>
            </a:r>
          </a:p>
          <a:p>
            <a:pPr marL="719138" lvl="1" indent="-361950">
              <a:spcBef>
                <a:spcPts val="1200"/>
              </a:spcBef>
              <a:buClr>
                <a:schemeClr val="tx1"/>
              </a:buClr>
            </a:pPr>
            <a:r>
              <a:rPr lang="en-US" dirty="0"/>
              <a:t>Involves the sale (exchange) of some of the ownership interest in the venture in return for an unsecured investment in the firm.</a:t>
            </a:r>
          </a:p>
        </p:txBody>
      </p:sp>
      <p:sp>
        <p:nvSpPr>
          <p:cNvPr id="4" name="Slide Number Placeholder 3">
            <a:extLst>
              <a:ext uri="{FF2B5EF4-FFF2-40B4-BE49-F238E27FC236}">
                <a16:creationId xmlns:a16="http://schemas.microsoft.com/office/drawing/2014/main" id="{2D916AB6-D0D3-944A-644A-A46E89A5445C}"/>
              </a:ext>
            </a:extLst>
          </p:cNvPr>
          <p:cNvSpPr>
            <a:spLocks noGrp="1"/>
          </p:cNvSpPr>
          <p:nvPr>
            <p:ph type="sldNum" sz="quarter" idx="4"/>
          </p:nvPr>
        </p:nvSpPr>
        <p:spPr/>
        <p:txBody>
          <a:bodyPr/>
          <a:lstStyle/>
          <a:p>
            <a:fld id="{5D421B75-32F1-3341-9ED0-64265A793BE3}" type="slidenum">
              <a:rPr lang="en-US" smtClean="0"/>
              <a:pPr/>
              <a:t>22</a:t>
            </a:fld>
            <a:endParaRPr lang="en-US" dirty="0"/>
          </a:p>
        </p:txBody>
      </p:sp>
    </p:spTree>
    <p:extLst>
      <p:ext uri="{BB962C8B-B14F-4D97-AF65-F5344CB8AC3E}">
        <p14:creationId xmlns:p14="http://schemas.microsoft.com/office/powerpoint/2010/main" val="1207268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16016-01C7-5403-BBEA-F3269093E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A2855-487C-AF76-414F-9E8832A4B1DC}"/>
              </a:ext>
            </a:extLst>
          </p:cNvPr>
          <p:cNvSpPr>
            <a:spLocks noGrp="1"/>
          </p:cNvSpPr>
          <p:nvPr>
            <p:ph type="title"/>
          </p:nvPr>
        </p:nvSpPr>
        <p:spPr>
          <a:xfrm>
            <a:off x="953811" y="1111980"/>
            <a:ext cx="22486758" cy="1538883"/>
          </a:xfrm>
        </p:spPr>
        <p:txBody>
          <a:bodyPr/>
          <a:lstStyle/>
          <a:p>
            <a:r>
              <a:rPr lang="en-US" dirty="0"/>
              <a:t>Equity Financing (1 of 2)</a:t>
            </a:r>
          </a:p>
        </p:txBody>
      </p:sp>
      <p:sp>
        <p:nvSpPr>
          <p:cNvPr id="3" name="Content Placeholder 2">
            <a:extLst>
              <a:ext uri="{FF2B5EF4-FFF2-40B4-BE49-F238E27FC236}">
                <a16:creationId xmlns:a16="http://schemas.microsoft.com/office/drawing/2014/main" id="{3A5D1956-C1A3-F7D3-D809-E3A49BAF4D47}"/>
              </a:ext>
            </a:extLst>
          </p:cNvPr>
          <p:cNvSpPr>
            <a:spLocks noGrp="1"/>
          </p:cNvSpPr>
          <p:nvPr>
            <p:ph idx="1"/>
          </p:nvPr>
        </p:nvSpPr>
        <p:spPr>
          <a:xfrm>
            <a:off x="953811" y="3163824"/>
            <a:ext cx="22937820" cy="7278916"/>
          </a:xfrm>
        </p:spPr>
        <p:txBody>
          <a:bodyPr/>
          <a:lstStyle/>
          <a:p>
            <a:pPr>
              <a:spcAft>
                <a:spcPts val="600"/>
              </a:spcAft>
              <a:buClr>
                <a:schemeClr val="tx1"/>
              </a:buClr>
            </a:pPr>
            <a:r>
              <a:rPr lang="en-US" dirty="0"/>
              <a:t>Money invested in the venture with </a:t>
            </a:r>
            <a:r>
              <a:rPr lang="en-US" b="1" dirty="0"/>
              <a:t>no legal obligation for entrepreneurs to repay the principal amount or pay interest on it</a:t>
            </a:r>
            <a:r>
              <a:rPr lang="en-US" dirty="0"/>
              <a:t>.</a:t>
            </a:r>
          </a:p>
          <a:p>
            <a:pPr>
              <a:spcAft>
                <a:spcPts val="600"/>
              </a:spcAft>
              <a:buClr>
                <a:schemeClr val="tx1"/>
              </a:buClr>
            </a:pPr>
            <a:r>
              <a:rPr lang="en-US" dirty="0"/>
              <a:t>Requires sharing the ownership and profits with the funding source.</a:t>
            </a:r>
          </a:p>
          <a:p>
            <a:pPr>
              <a:spcAft>
                <a:spcPts val="600"/>
              </a:spcAft>
              <a:buClr>
                <a:schemeClr val="tx1"/>
              </a:buClr>
            </a:pPr>
            <a:r>
              <a:rPr lang="en-US" dirty="0"/>
              <a:t>Much safer option for new ventures than debt financing.</a:t>
            </a:r>
          </a:p>
          <a:p>
            <a:pPr>
              <a:spcAft>
                <a:spcPts val="600"/>
              </a:spcAft>
              <a:buClr>
                <a:schemeClr val="tx1"/>
              </a:buClr>
            </a:pPr>
            <a:r>
              <a:rPr lang="en-US" dirty="0"/>
              <a:t>Owner must be willing to give up part of the ownership in return for funding.</a:t>
            </a:r>
          </a:p>
        </p:txBody>
      </p:sp>
      <p:sp>
        <p:nvSpPr>
          <p:cNvPr id="4" name="Slide Number Placeholder 3">
            <a:extLst>
              <a:ext uri="{FF2B5EF4-FFF2-40B4-BE49-F238E27FC236}">
                <a16:creationId xmlns:a16="http://schemas.microsoft.com/office/drawing/2014/main" id="{09650B63-F6AF-FC41-FA6A-213073F65234}"/>
              </a:ext>
            </a:extLst>
          </p:cNvPr>
          <p:cNvSpPr>
            <a:spLocks noGrp="1"/>
          </p:cNvSpPr>
          <p:nvPr>
            <p:ph type="sldNum" sz="quarter" idx="4"/>
          </p:nvPr>
        </p:nvSpPr>
        <p:spPr/>
        <p:txBody>
          <a:bodyPr/>
          <a:lstStyle/>
          <a:p>
            <a:fld id="{5D421B75-32F1-3341-9ED0-64265A793BE3}" type="slidenum">
              <a:rPr lang="en-US" smtClean="0"/>
              <a:pPr/>
              <a:t>23</a:t>
            </a:fld>
            <a:endParaRPr lang="en-US" dirty="0"/>
          </a:p>
        </p:txBody>
      </p:sp>
    </p:spTree>
    <p:extLst>
      <p:ext uri="{BB962C8B-B14F-4D97-AF65-F5344CB8AC3E}">
        <p14:creationId xmlns:p14="http://schemas.microsoft.com/office/powerpoint/2010/main" val="3426824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89121-61F3-5437-375C-CF1A24C91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4F4F8-FEE2-59A8-7C3D-1DD91F5D8623}"/>
              </a:ext>
            </a:extLst>
          </p:cNvPr>
          <p:cNvSpPr>
            <a:spLocks noGrp="1"/>
          </p:cNvSpPr>
          <p:nvPr>
            <p:ph type="title"/>
          </p:nvPr>
        </p:nvSpPr>
        <p:spPr>
          <a:xfrm>
            <a:off x="953811" y="1111980"/>
            <a:ext cx="22486758" cy="1538883"/>
          </a:xfrm>
        </p:spPr>
        <p:txBody>
          <a:bodyPr/>
          <a:lstStyle/>
          <a:p>
            <a:r>
              <a:rPr lang="en-US" dirty="0"/>
              <a:t>Equity Financing (2 of 2)</a:t>
            </a:r>
          </a:p>
        </p:txBody>
      </p:sp>
      <p:sp>
        <p:nvSpPr>
          <p:cNvPr id="3" name="Content Placeholder 2">
            <a:extLst>
              <a:ext uri="{FF2B5EF4-FFF2-40B4-BE49-F238E27FC236}">
                <a16:creationId xmlns:a16="http://schemas.microsoft.com/office/drawing/2014/main" id="{2EE9FA85-07F9-AD99-4B76-0FA99EFF1F42}"/>
              </a:ext>
            </a:extLst>
          </p:cNvPr>
          <p:cNvSpPr>
            <a:spLocks noGrp="1"/>
          </p:cNvSpPr>
          <p:nvPr>
            <p:ph idx="1"/>
          </p:nvPr>
        </p:nvSpPr>
        <p:spPr>
          <a:xfrm>
            <a:off x="953811" y="3163824"/>
            <a:ext cx="22486758" cy="7940635"/>
          </a:xfrm>
        </p:spPr>
        <p:txBody>
          <a:bodyPr/>
          <a:lstStyle/>
          <a:p>
            <a:pPr>
              <a:spcAft>
                <a:spcPts val="600"/>
              </a:spcAft>
              <a:buClr>
                <a:schemeClr val="tx1"/>
              </a:buClr>
            </a:pPr>
            <a:r>
              <a:rPr lang="en-US" dirty="0"/>
              <a:t>Gives investors a share of the ownership:</a:t>
            </a:r>
          </a:p>
          <a:p>
            <a:pPr lvl="1">
              <a:spcAft>
                <a:spcPts val="600"/>
              </a:spcAft>
              <a:buClr>
                <a:schemeClr val="tx1"/>
              </a:buClr>
            </a:pPr>
            <a:r>
              <a:rPr lang="en-US" b="1" dirty="0"/>
              <a:t>Loan with warrants </a:t>
            </a:r>
            <a:r>
              <a:rPr lang="en-US" dirty="0"/>
              <a:t>provide the investor with the right to buy stock at a fixed price at some future date.</a:t>
            </a:r>
          </a:p>
          <a:p>
            <a:pPr lvl="1">
              <a:spcAft>
                <a:spcPts val="600"/>
              </a:spcAft>
              <a:buClr>
                <a:schemeClr val="tx1"/>
              </a:buClr>
            </a:pPr>
            <a:r>
              <a:rPr lang="en-US" b="1" dirty="0"/>
              <a:t>Convertible debentures </a:t>
            </a:r>
            <a:r>
              <a:rPr lang="en-US" dirty="0"/>
              <a:t>are unsecured loans that can be converted into stock.</a:t>
            </a:r>
          </a:p>
          <a:p>
            <a:pPr lvl="1">
              <a:spcAft>
                <a:spcPts val="600"/>
              </a:spcAft>
              <a:buClr>
                <a:schemeClr val="tx1"/>
              </a:buClr>
            </a:pPr>
            <a:r>
              <a:rPr lang="en-US" b="1" dirty="0"/>
              <a:t>Preferred stock </a:t>
            </a:r>
            <a:r>
              <a:rPr lang="en-US" dirty="0"/>
              <a:t>is equity that gives investors a preferred place among the creditors in the event the venture is dissolved.</a:t>
            </a:r>
          </a:p>
          <a:p>
            <a:pPr lvl="1">
              <a:spcAft>
                <a:spcPts val="600"/>
              </a:spcAft>
              <a:buClr>
                <a:schemeClr val="tx1"/>
              </a:buClr>
            </a:pPr>
            <a:r>
              <a:rPr lang="en-US" b="1" dirty="0"/>
              <a:t>Common stock </a:t>
            </a:r>
            <a:r>
              <a:rPr lang="en-US" dirty="0"/>
              <a:t>is the most basic form of ownership; stock issues often are sold through public or private offerings.</a:t>
            </a:r>
          </a:p>
        </p:txBody>
      </p:sp>
      <p:sp>
        <p:nvSpPr>
          <p:cNvPr id="4" name="Slide Number Placeholder 3">
            <a:extLst>
              <a:ext uri="{FF2B5EF4-FFF2-40B4-BE49-F238E27FC236}">
                <a16:creationId xmlns:a16="http://schemas.microsoft.com/office/drawing/2014/main" id="{E257CC67-F5A5-0E32-58B3-5D9C83900A09}"/>
              </a:ext>
            </a:extLst>
          </p:cNvPr>
          <p:cNvSpPr>
            <a:spLocks noGrp="1"/>
          </p:cNvSpPr>
          <p:nvPr>
            <p:ph type="sldNum" sz="quarter" idx="4"/>
          </p:nvPr>
        </p:nvSpPr>
        <p:spPr/>
        <p:txBody>
          <a:bodyPr/>
          <a:lstStyle/>
          <a:p>
            <a:fld id="{5D421B75-32F1-3341-9ED0-64265A793BE3}" type="slidenum">
              <a:rPr lang="en-US" smtClean="0"/>
              <a:pPr/>
              <a:t>24</a:t>
            </a:fld>
            <a:endParaRPr lang="en-US" dirty="0"/>
          </a:p>
        </p:txBody>
      </p:sp>
    </p:spTree>
    <p:extLst>
      <p:ext uri="{BB962C8B-B14F-4D97-AF65-F5344CB8AC3E}">
        <p14:creationId xmlns:p14="http://schemas.microsoft.com/office/powerpoint/2010/main" val="865968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55566-2841-826D-5C9C-9D5C1BF10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99341-6C47-1532-5CD9-46872160327E}"/>
              </a:ext>
            </a:extLst>
          </p:cNvPr>
          <p:cNvSpPr>
            <a:spLocks noGrp="1"/>
          </p:cNvSpPr>
          <p:nvPr>
            <p:ph type="title"/>
          </p:nvPr>
        </p:nvSpPr>
        <p:spPr>
          <a:xfrm>
            <a:off x="953811" y="1111980"/>
            <a:ext cx="22486758" cy="1538883"/>
          </a:xfrm>
        </p:spPr>
        <p:txBody>
          <a:bodyPr/>
          <a:lstStyle/>
          <a:p>
            <a:r>
              <a:rPr lang="en-US" dirty="0"/>
              <a:t>Initial Public Offerings (1 of 2)</a:t>
            </a:r>
          </a:p>
        </p:txBody>
      </p:sp>
      <p:sp>
        <p:nvSpPr>
          <p:cNvPr id="3" name="Content Placeholder 2">
            <a:extLst>
              <a:ext uri="{FF2B5EF4-FFF2-40B4-BE49-F238E27FC236}">
                <a16:creationId xmlns:a16="http://schemas.microsoft.com/office/drawing/2014/main" id="{33248488-A99F-3F51-617C-697143A72365}"/>
              </a:ext>
            </a:extLst>
          </p:cNvPr>
          <p:cNvSpPr>
            <a:spLocks noGrp="1"/>
          </p:cNvSpPr>
          <p:nvPr>
            <p:ph idx="1"/>
          </p:nvPr>
        </p:nvSpPr>
        <p:spPr>
          <a:xfrm>
            <a:off x="953811" y="3163824"/>
            <a:ext cx="6742389" cy="8787021"/>
          </a:xfrm>
        </p:spPr>
        <p:txBody>
          <a:bodyPr/>
          <a:lstStyle/>
          <a:p>
            <a:pPr>
              <a:spcAft>
                <a:spcPts val="600"/>
              </a:spcAft>
              <a:buClr>
                <a:schemeClr val="tx1"/>
              </a:buClr>
            </a:pPr>
            <a:r>
              <a:rPr lang="en-US" sz="4800" dirty="0"/>
              <a:t>“Going public” refers to a corporation’s raising capital through the sale of its securities on the stock markets.</a:t>
            </a:r>
          </a:p>
          <a:p>
            <a:pPr>
              <a:spcAft>
                <a:spcPts val="600"/>
              </a:spcAft>
              <a:buClr>
                <a:schemeClr val="tx1"/>
              </a:buClr>
            </a:pPr>
            <a:r>
              <a:rPr lang="en-US" sz="4800" b="1" dirty="0"/>
              <a:t>Initial public offerings (IPOs)</a:t>
            </a:r>
            <a:r>
              <a:rPr lang="en-US" sz="4800" dirty="0"/>
              <a:t>: New issues of common stock.</a:t>
            </a:r>
          </a:p>
        </p:txBody>
      </p:sp>
      <p:sp>
        <p:nvSpPr>
          <p:cNvPr id="4" name="Slide Number Placeholder 3">
            <a:extLst>
              <a:ext uri="{FF2B5EF4-FFF2-40B4-BE49-F238E27FC236}">
                <a16:creationId xmlns:a16="http://schemas.microsoft.com/office/drawing/2014/main" id="{C039434C-1391-9108-2DDA-44223D7A03E0}"/>
              </a:ext>
            </a:extLst>
          </p:cNvPr>
          <p:cNvSpPr>
            <a:spLocks noGrp="1"/>
          </p:cNvSpPr>
          <p:nvPr>
            <p:ph type="sldNum" sz="quarter" idx="4"/>
          </p:nvPr>
        </p:nvSpPr>
        <p:spPr/>
        <p:txBody>
          <a:bodyPr/>
          <a:lstStyle/>
          <a:p>
            <a:fld id="{5D421B75-32F1-3341-9ED0-64265A793BE3}" type="slidenum">
              <a:rPr lang="en-US" smtClean="0"/>
              <a:pPr/>
              <a:t>25</a:t>
            </a:fld>
            <a:endParaRPr lang="en-US" dirty="0"/>
          </a:p>
        </p:txBody>
      </p:sp>
      <p:pic>
        <p:nvPicPr>
          <p:cNvPr id="7" name="Online Media 5" title="What is an IPO? | CNBC Explains">
            <a:hlinkClick r:id="" action="ppaction://media"/>
            <a:extLst>
              <a:ext uri="{FF2B5EF4-FFF2-40B4-BE49-F238E27FC236}">
                <a16:creationId xmlns:a16="http://schemas.microsoft.com/office/drawing/2014/main" id="{5D5C6C9F-2534-EFB0-6369-308B14E63365}"/>
              </a:ext>
            </a:extLst>
          </p:cNvPr>
          <p:cNvPicPr>
            <a:picLocks noRot="1" noChangeAspect="1"/>
          </p:cNvPicPr>
          <p:nvPr>
            <a:videoFile r:link="rId1"/>
          </p:nvPr>
        </p:nvPicPr>
        <p:blipFill>
          <a:blip r:embed="rId3"/>
          <a:stretch>
            <a:fillRect/>
          </a:stretch>
        </p:blipFill>
        <p:spPr>
          <a:xfrm>
            <a:off x="8898449" y="3163824"/>
            <a:ext cx="15240000" cy="8610600"/>
          </a:xfrm>
          <a:prstGeom prst="rect">
            <a:avLst/>
          </a:prstGeom>
        </p:spPr>
      </p:pic>
    </p:spTree>
    <p:extLst>
      <p:ext uri="{BB962C8B-B14F-4D97-AF65-F5344CB8AC3E}">
        <p14:creationId xmlns:p14="http://schemas.microsoft.com/office/powerpoint/2010/main" val="236160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55566-2841-826D-5C9C-9D5C1BF10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99341-6C47-1532-5CD9-46872160327E}"/>
              </a:ext>
            </a:extLst>
          </p:cNvPr>
          <p:cNvSpPr>
            <a:spLocks noGrp="1"/>
          </p:cNvSpPr>
          <p:nvPr>
            <p:ph type="title"/>
          </p:nvPr>
        </p:nvSpPr>
        <p:spPr>
          <a:xfrm>
            <a:off x="953811" y="1111980"/>
            <a:ext cx="22486758" cy="1538883"/>
          </a:xfrm>
        </p:spPr>
        <p:txBody>
          <a:bodyPr/>
          <a:lstStyle/>
          <a:p>
            <a:r>
              <a:rPr lang="en-US" dirty="0"/>
              <a:t>Initial Public Offerings (2 of 2)</a:t>
            </a:r>
          </a:p>
        </p:txBody>
      </p:sp>
      <p:sp>
        <p:nvSpPr>
          <p:cNvPr id="3" name="Content Placeholder 2">
            <a:extLst>
              <a:ext uri="{FF2B5EF4-FFF2-40B4-BE49-F238E27FC236}">
                <a16:creationId xmlns:a16="http://schemas.microsoft.com/office/drawing/2014/main" id="{33248488-A99F-3F51-617C-697143A72365}"/>
              </a:ext>
            </a:extLst>
          </p:cNvPr>
          <p:cNvSpPr>
            <a:spLocks noGrp="1"/>
          </p:cNvSpPr>
          <p:nvPr>
            <p:ph idx="1"/>
          </p:nvPr>
        </p:nvSpPr>
        <p:spPr>
          <a:xfrm>
            <a:off x="953811" y="3163824"/>
            <a:ext cx="22486758" cy="7971413"/>
          </a:xfrm>
        </p:spPr>
        <p:txBody>
          <a:bodyPr/>
          <a:lstStyle/>
          <a:p>
            <a:pPr>
              <a:spcAft>
                <a:spcPts val="600"/>
              </a:spcAft>
              <a:buClr>
                <a:schemeClr val="tx1"/>
              </a:buClr>
            </a:pPr>
            <a:r>
              <a:rPr lang="en-US" dirty="0"/>
              <a:t>“Going public” refers to a corporation’s raising capital through the sale of its securities on the stock markets.</a:t>
            </a:r>
          </a:p>
          <a:p>
            <a:pPr>
              <a:spcAft>
                <a:spcPts val="600"/>
              </a:spcAft>
              <a:buClr>
                <a:schemeClr val="tx1"/>
              </a:buClr>
            </a:pPr>
            <a:r>
              <a:rPr lang="en-US" dirty="0"/>
              <a:t>Initial public offerings (IPOs): New issues of common stock.</a:t>
            </a:r>
          </a:p>
          <a:p>
            <a:pPr>
              <a:spcAft>
                <a:spcPts val="600"/>
              </a:spcAft>
              <a:buClr>
                <a:schemeClr val="tx1"/>
              </a:buClr>
            </a:pPr>
            <a:r>
              <a:rPr lang="en-US" dirty="0"/>
              <a:t>Advantages</a:t>
            </a:r>
          </a:p>
          <a:p>
            <a:pPr lvl="1">
              <a:spcAft>
                <a:spcPts val="600"/>
              </a:spcAft>
              <a:buClr>
                <a:schemeClr val="tx1"/>
              </a:buClr>
            </a:pPr>
            <a:r>
              <a:rPr lang="en-US" dirty="0"/>
              <a:t>Size of capital amount</a:t>
            </a:r>
          </a:p>
          <a:p>
            <a:pPr lvl="1">
              <a:spcAft>
                <a:spcPts val="600"/>
              </a:spcAft>
              <a:buClr>
                <a:schemeClr val="tx1"/>
              </a:buClr>
            </a:pPr>
            <a:r>
              <a:rPr lang="en-US" dirty="0"/>
              <a:t>Liquidity</a:t>
            </a:r>
          </a:p>
          <a:p>
            <a:pPr lvl="1">
              <a:spcAft>
                <a:spcPts val="600"/>
              </a:spcAft>
              <a:buClr>
                <a:schemeClr val="tx1"/>
              </a:buClr>
            </a:pPr>
            <a:r>
              <a:rPr lang="en-US" dirty="0"/>
              <a:t>Value</a:t>
            </a:r>
          </a:p>
          <a:p>
            <a:pPr lvl="1">
              <a:spcAft>
                <a:spcPts val="600"/>
              </a:spcAft>
              <a:buClr>
                <a:schemeClr val="tx1"/>
              </a:buClr>
            </a:pPr>
            <a:r>
              <a:rPr lang="en-US" dirty="0"/>
              <a:t>Image</a:t>
            </a:r>
          </a:p>
        </p:txBody>
      </p:sp>
      <p:sp>
        <p:nvSpPr>
          <p:cNvPr id="4" name="Slide Number Placeholder 3">
            <a:extLst>
              <a:ext uri="{FF2B5EF4-FFF2-40B4-BE49-F238E27FC236}">
                <a16:creationId xmlns:a16="http://schemas.microsoft.com/office/drawing/2014/main" id="{C039434C-1391-9108-2DDA-44223D7A03E0}"/>
              </a:ext>
            </a:extLst>
          </p:cNvPr>
          <p:cNvSpPr>
            <a:spLocks noGrp="1"/>
          </p:cNvSpPr>
          <p:nvPr>
            <p:ph type="sldNum" sz="quarter" idx="4"/>
          </p:nvPr>
        </p:nvSpPr>
        <p:spPr/>
        <p:txBody>
          <a:bodyPr/>
          <a:lstStyle/>
          <a:p>
            <a:fld id="{5D421B75-32F1-3341-9ED0-64265A793BE3}" type="slidenum">
              <a:rPr lang="en-US" smtClean="0"/>
              <a:pPr/>
              <a:t>26</a:t>
            </a:fld>
            <a:endParaRPr lang="en-US" dirty="0"/>
          </a:p>
        </p:txBody>
      </p:sp>
      <p:sp>
        <p:nvSpPr>
          <p:cNvPr id="5" name="Text Placeholder 2">
            <a:extLst>
              <a:ext uri="{FF2B5EF4-FFF2-40B4-BE49-F238E27FC236}">
                <a16:creationId xmlns:a16="http://schemas.microsoft.com/office/drawing/2014/main" id="{A4ABB2BC-A81B-0345-E591-EAB484BB9B16}"/>
              </a:ext>
            </a:extLst>
          </p:cNvPr>
          <p:cNvSpPr txBox="1">
            <a:spLocks/>
          </p:cNvSpPr>
          <p:nvPr/>
        </p:nvSpPr>
        <p:spPr bwMode="auto">
          <a:xfrm>
            <a:off x="11735935" y="6106104"/>
            <a:ext cx="9125143" cy="569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1234609" rtl="0" eaLnBrk="0" fontAlgn="base" latinLnBrk="0" hangingPunct="0">
              <a:lnSpc>
                <a:spcPct val="120000"/>
              </a:lnSpc>
              <a:spcBef>
                <a:spcPct val="20000"/>
              </a:spcBef>
              <a:spcAft>
                <a:spcPct val="0"/>
              </a:spcAft>
              <a:buClr>
                <a:srgbClr val="0F243D"/>
              </a:buClr>
              <a:buFont typeface="Arial"/>
              <a:buChar char="•"/>
              <a:defRPr sz="2800" b="0" kern="1200">
                <a:solidFill>
                  <a:schemeClr val="tx1"/>
                </a:solidFill>
                <a:latin typeface="+mn-lt"/>
                <a:ea typeface="+mn-ea"/>
                <a:cs typeface="+mn-cs"/>
              </a:defRPr>
            </a:lvl1pPr>
            <a:lvl2pPr marL="742950" indent="-285750" algn="l" defTabSz="1234609" rtl="0" eaLnBrk="0" fontAlgn="base" latinLnBrk="0" hangingPunct="0">
              <a:lnSpc>
                <a:spcPct val="120000"/>
              </a:lnSpc>
              <a:spcBef>
                <a:spcPct val="20000"/>
              </a:spcBef>
              <a:spcAft>
                <a:spcPct val="0"/>
              </a:spcAft>
              <a:buClr>
                <a:srgbClr val="EA5134"/>
              </a:buClr>
              <a:buFont typeface="Arial" panose="020B0604020202020204" pitchFamily="34" charset="0"/>
              <a:buChar char="•"/>
              <a:defRPr sz="2400" b="0" kern="1200">
                <a:solidFill>
                  <a:schemeClr val="tx1"/>
                </a:solidFill>
                <a:latin typeface="+mn-lt"/>
                <a:ea typeface="Poppins" pitchFamily="2" charset="77"/>
                <a:cs typeface="Poppins" pitchFamily="2" charset="77"/>
              </a:defRPr>
            </a:lvl2pPr>
            <a:lvl3pPr marL="1143000" indent="-228600" algn="l" defTabSz="1234609" rtl="0" eaLnBrk="0" fontAlgn="base" latinLnBrk="0" hangingPunct="0">
              <a:lnSpc>
                <a:spcPct val="120000"/>
              </a:lnSpc>
              <a:spcBef>
                <a:spcPct val="20000"/>
              </a:spcBef>
              <a:spcAft>
                <a:spcPct val="0"/>
              </a:spcAft>
              <a:buClr>
                <a:srgbClr val="3778B9"/>
              </a:buClr>
              <a:buFont typeface="Arial"/>
              <a:buChar char="•"/>
              <a:defRPr sz="2000" b="0" kern="1200">
                <a:solidFill>
                  <a:schemeClr val="tx1"/>
                </a:solidFill>
                <a:latin typeface="+mn-lt"/>
                <a:ea typeface="Poppins" pitchFamily="2" charset="77"/>
                <a:cs typeface="Poppins" pitchFamily="2" charset="77"/>
              </a:defRPr>
            </a:lvl3pPr>
            <a:lvl4pPr marL="1600200" indent="-228600" algn="l" defTabSz="1234609" rtl="0" eaLnBrk="0" fontAlgn="base" latinLnBrk="0" hangingPunct="0">
              <a:lnSpc>
                <a:spcPct val="120000"/>
              </a:lnSpc>
              <a:spcBef>
                <a:spcPct val="20000"/>
              </a:spcBef>
              <a:spcAft>
                <a:spcPct val="0"/>
              </a:spcAft>
              <a:buClr>
                <a:srgbClr val="EA5134"/>
              </a:buClr>
              <a:buFont typeface="Arial" panose="020B0604020202020204" pitchFamily="34" charset="0"/>
              <a:buChar char="•"/>
              <a:defRPr sz="1800" b="0" kern="1200">
                <a:solidFill>
                  <a:schemeClr val="tx1"/>
                </a:solidFill>
                <a:latin typeface="+mn-lt"/>
                <a:ea typeface="Poppins" pitchFamily="2" charset="77"/>
                <a:cs typeface="Poppins" pitchFamily="2" charset="77"/>
              </a:defRPr>
            </a:lvl4pPr>
            <a:lvl5pPr marL="2057400" indent="-228600" algn="l" defTabSz="1234609" rtl="0" eaLnBrk="0" fontAlgn="base" latinLnBrk="0" hangingPunct="0">
              <a:spcBef>
                <a:spcPct val="20000"/>
              </a:spcBef>
              <a:spcAft>
                <a:spcPct val="0"/>
              </a:spcAft>
              <a:buClrTx/>
              <a:buFont typeface="Arial" panose="020B0604020202020204" pitchFamily="34" charset="0"/>
              <a:buChar char="•"/>
              <a:defRPr sz="1800" b="0" kern="1200">
                <a:solidFill>
                  <a:schemeClr val="tx1"/>
                </a:solidFill>
                <a:latin typeface="+mn-lt"/>
                <a:ea typeface="Franklin Gothic Book" charset="0"/>
                <a:cs typeface="Franklin Gothic Book" charset="0"/>
              </a:defRPr>
            </a:lvl5pPr>
            <a:lvl6pPr marL="25146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6pPr>
            <a:lvl7pPr marL="29718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7pPr>
            <a:lvl8pPr marL="34290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8pPr>
            <a:lvl9pPr marL="38862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9pPr>
          </a:lstStyle>
          <a:p>
            <a:pPr marL="361950" indent="-361950">
              <a:buClr>
                <a:schemeClr val="tx1"/>
              </a:buClr>
              <a:buSzPct val="100000"/>
              <a:defRPr/>
            </a:pPr>
            <a:r>
              <a:rPr lang="en-US" sz="5200" dirty="0">
                <a:latin typeface="Poppins" panose="00000500000000000000" pitchFamily="2" charset="0"/>
                <a:cs typeface="Poppins" panose="00000500000000000000" pitchFamily="2" charset="0"/>
              </a:rPr>
              <a:t>Disadvantages</a:t>
            </a:r>
          </a:p>
          <a:p>
            <a:pPr marL="712788" lvl="1" indent="-350838">
              <a:buClr>
                <a:schemeClr val="tx1"/>
              </a:buClr>
              <a:buSzPct val="100000"/>
              <a:buFont typeface="Work Sans" pitchFamily="2" charset="0"/>
              <a:buChar char="–"/>
              <a:defRPr/>
            </a:pPr>
            <a:r>
              <a:rPr lang="en-US" sz="4800" dirty="0">
                <a:latin typeface="Poppins" panose="00000500000000000000" pitchFamily="2" charset="0"/>
                <a:cs typeface="Poppins" panose="00000500000000000000" pitchFamily="2" charset="0"/>
              </a:rPr>
              <a:t>Costs</a:t>
            </a:r>
          </a:p>
          <a:p>
            <a:pPr marL="712788" lvl="1" indent="-350838">
              <a:buClr>
                <a:schemeClr val="tx1"/>
              </a:buClr>
              <a:buSzPct val="100000"/>
              <a:buFont typeface="Work Sans" pitchFamily="2" charset="0"/>
              <a:buChar char="–"/>
              <a:defRPr/>
            </a:pPr>
            <a:r>
              <a:rPr lang="en-US" sz="4800" dirty="0">
                <a:latin typeface="Poppins" panose="00000500000000000000" pitchFamily="2" charset="0"/>
                <a:cs typeface="Poppins" panose="00000500000000000000" pitchFamily="2" charset="0"/>
              </a:rPr>
              <a:t>Disclosure</a:t>
            </a:r>
          </a:p>
          <a:p>
            <a:pPr marL="712788" lvl="1" indent="-350838">
              <a:buClr>
                <a:schemeClr val="tx1"/>
              </a:buClr>
              <a:buSzPct val="100000"/>
              <a:buFont typeface="Work Sans" pitchFamily="2" charset="0"/>
              <a:buChar char="–"/>
              <a:defRPr/>
            </a:pPr>
            <a:r>
              <a:rPr lang="en-US" sz="4800" dirty="0">
                <a:latin typeface="Poppins" panose="00000500000000000000" pitchFamily="2" charset="0"/>
                <a:cs typeface="Poppins" panose="00000500000000000000" pitchFamily="2" charset="0"/>
              </a:rPr>
              <a:t>Requirements</a:t>
            </a:r>
          </a:p>
          <a:p>
            <a:pPr marL="712788" lvl="1" indent="-350838">
              <a:buClr>
                <a:schemeClr val="tx1"/>
              </a:buClr>
              <a:buSzPct val="100000"/>
              <a:buFont typeface="Work Sans" pitchFamily="2" charset="0"/>
              <a:buChar char="–"/>
              <a:defRPr/>
            </a:pPr>
            <a:r>
              <a:rPr lang="en-US" sz="4800" dirty="0">
                <a:latin typeface="Poppins" panose="00000500000000000000" pitchFamily="2" charset="0"/>
                <a:cs typeface="Poppins" panose="00000500000000000000" pitchFamily="2" charset="0"/>
              </a:rPr>
              <a:t>Shareholder pressure</a:t>
            </a:r>
          </a:p>
        </p:txBody>
      </p:sp>
    </p:spTree>
    <p:extLst>
      <p:ext uri="{BB962C8B-B14F-4D97-AF65-F5344CB8AC3E}">
        <p14:creationId xmlns:p14="http://schemas.microsoft.com/office/powerpoint/2010/main" val="651674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DB9-943F-A303-BB11-B8170ADA1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861D4-A1BC-226B-BD9A-25577E3BDD25}"/>
              </a:ext>
            </a:extLst>
          </p:cNvPr>
          <p:cNvSpPr>
            <a:spLocks noGrp="1"/>
          </p:cNvSpPr>
          <p:nvPr>
            <p:ph type="title"/>
          </p:nvPr>
        </p:nvSpPr>
        <p:spPr>
          <a:xfrm>
            <a:off x="953811" y="1111980"/>
            <a:ext cx="22486758" cy="1538883"/>
          </a:xfrm>
        </p:spPr>
        <p:txBody>
          <a:bodyPr/>
          <a:lstStyle/>
          <a:p>
            <a:r>
              <a:rPr lang="en-US" dirty="0"/>
              <a:t>Special Purpose Acquisition Companies</a:t>
            </a:r>
          </a:p>
        </p:txBody>
      </p:sp>
      <p:sp>
        <p:nvSpPr>
          <p:cNvPr id="3" name="Content Placeholder 2">
            <a:extLst>
              <a:ext uri="{FF2B5EF4-FFF2-40B4-BE49-F238E27FC236}">
                <a16:creationId xmlns:a16="http://schemas.microsoft.com/office/drawing/2014/main" id="{D1042D5F-BD05-08EB-CCDF-52C58EB485A2}"/>
              </a:ext>
            </a:extLst>
          </p:cNvPr>
          <p:cNvSpPr>
            <a:spLocks noGrp="1"/>
          </p:cNvSpPr>
          <p:nvPr>
            <p:ph idx="1"/>
          </p:nvPr>
        </p:nvSpPr>
        <p:spPr>
          <a:xfrm>
            <a:off x="953811" y="3163824"/>
            <a:ext cx="22486758" cy="7940635"/>
          </a:xfrm>
        </p:spPr>
        <p:txBody>
          <a:bodyPr/>
          <a:lstStyle/>
          <a:p>
            <a:pPr>
              <a:spcAft>
                <a:spcPts val="600"/>
              </a:spcAft>
              <a:buClr>
                <a:schemeClr val="tx1"/>
              </a:buClr>
            </a:pPr>
            <a:r>
              <a:rPr lang="en-US" b="1" dirty="0"/>
              <a:t>Special purpose acquisition company (SPAC)</a:t>
            </a:r>
          </a:p>
          <a:p>
            <a:pPr lvl="1">
              <a:spcAft>
                <a:spcPts val="600"/>
              </a:spcAft>
              <a:buClr>
                <a:schemeClr val="tx1"/>
              </a:buClr>
            </a:pPr>
            <a:r>
              <a:rPr lang="en-US" dirty="0"/>
              <a:t>Formed to raise capital through IPO to merge with an existing company.</a:t>
            </a:r>
          </a:p>
          <a:p>
            <a:pPr lvl="1">
              <a:spcAft>
                <a:spcPts val="600"/>
              </a:spcAft>
              <a:buClr>
                <a:schemeClr val="tx1"/>
              </a:buClr>
            </a:pPr>
            <a:r>
              <a:rPr lang="en-US" dirty="0"/>
              <a:t>Growing industry with $80 billion raised in 2020 and $96 billion in 2021.</a:t>
            </a:r>
          </a:p>
          <a:p>
            <a:pPr lvl="1">
              <a:spcAft>
                <a:spcPts val="600"/>
              </a:spcAft>
              <a:buClr>
                <a:schemeClr val="tx1"/>
              </a:buClr>
            </a:pPr>
            <a:r>
              <a:rPr lang="en-US" dirty="0"/>
              <a:t>Raise IPO money, then have two years to complete acquisition or merger, or liquidate and return money.</a:t>
            </a:r>
          </a:p>
          <a:p>
            <a:pPr lvl="1">
              <a:spcAft>
                <a:spcPts val="600"/>
              </a:spcAft>
              <a:buClr>
                <a:schemeClr val="tx1"/>
              </a:buClr>
            </a:pPr>
            <a:r>
              <a:rPr lang="en-US" dirty="0"/>
              <a:t>IPO involves high cost, detailed disclosure, paperwork requirements, shareholder pressure for earnings.</a:t>
            </a:r>
          </a:p>
        </p:txBody>
      </p:sp>
      <p:sp>
        <p:nvSpPr>
          <p:cNvPr id="4" name="Slide Number Placeholder 3">
            <a:extLst>
              <a:ext uri="{FF2B5EF4-FFF2-40B4-BE49-F238E27FC236}">
                <a16:creationId xmlns:a16="http://schemas.microsoft.com/office/drawing/2014/main" id="{C8432101-9A1D-DB87-9F2A-7DEB595FFA63}"/>
              </a:ext>
            </a:extLst>
          </p:cNvPr>
          <p:cNvSpPr>
            <a:spLocks noGrp="1"/>
          </p:cNvSpPr>
          <p:nvPr>
            <p:ph type="sldNum" sz="quarter" idx="4"/>
          </p:nvPr>
        </p:nvSpPr>
        <p:spPr/>
        <p:txBody>
          <a:bodyPr/>
          <a:lstStyle/>
          <a:p>
            <a:fld id="{5D421B75-32F1-3341-9ED0-64265A793BE3}" type="slidenum">
              <a:rPr lang="en-US" smtClean="0"/>
              <a:pPr/>
              <a:t>27</a:t>
            </a:fld>
            <a:endParaRPr lang="en-US" dirty="0"/>
          </a:p>
        </p:txBody>
      </p:sp>
    </p:spTree>
    <p:extLst>
      <p:ext uri="{BB962C8B-B14F-4D97-AF65-F5344CB8AC3E}">
        <p14:creationId xmlns:p14="http://schemas.microsoft.com/office/powerpoint/2010/main" val="3245139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47498-8C33-D6C4-D6D8-42DAEBC6A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7C84A-FD23-1E08-C036-2FE6C39464A2}"/>
              </a:ext>
            </a:extLst>
          </p:cNvPr>
          <p:cNvSpPr>
            <a:spLocks noGrp="1"/>
          </p:cNvSpPr>
          <p:nvPr>
            <p:ph type="title"/>
          </p:nvPr>
        </p:nvSpPr>
        <p:spPr>
          <a:xfrm>
            <a:off x="953811" y="1111980"/>
            <a:ext cx="22486758" cy="1538883"/>
          </a:xfrm>
        </p:spPr>
        <p:txBody>
          <a:bodyPr/>
          <a:lstStyle/>
          <a:p>
            <a:r>
              <a:rPr lang="en-US" dirty="0"/>
              <a:t>The Story of Corteva’s IPO</a:t>
            </a:r>
          </a:p>
        </p:txBody>
      </p:sp>
      <p:sp>
        <p:nvSpPr>
          <p:cNvPr id="3" name="Content Placeholder 2">
            <a:extLst>
              <a:ext uri="{FF2B5EF4-FFF2-40B4-BE49-F238E27FC236}">
                <a16:creationId xmlns:a16="http://schemas.microsoft.com/office/drawing/2014/main" id="{0BA5A663-355A-A101-CA72-8EF83A6870BC}"/>
              </a:ext>
            </a:extLst>
          </p:cNvPr>
          <p:cNvSpPr>
            <a:spLocks noGrp="1"/>
          </p:cNvSpPr>
          <p:nvPr>
            <p:ph idx="1"/>
          </p:nvPr>
        </p:nvSpPr>
        <p:spPr>
          <a:xfrm>
            <a:off x="953811" y="3163824"/>
            <a:ext cx="22486758" cy="8540800"/>
          </a:xfrm>
        </p:spPr>
        <p:txBody>
          <a:bodyPr/>
          <a:lstStyle/>
          <a:p>
            <a:pPr>
              <a:spcAft>
                <a:spcPts val="600"/>
              </a:spcAft>
              <a:buClr>
                <a:schemeClr val="tx1"/>
              </a:buClr>
            </a:pPr>
            <a:r>
              <a:rPr lang="en-US" sz="4800" b="1" dirty="0"/>
              <a:t>Corteva Agriscience </a:t>
            </a:r>
            <a:r>
              <a:rPr lang="en-US" sz="4800" dirty="0"/>
              <a:t>began as the agriculture division of </a:t>
            </a:r>
            <a:r>
              <a:rPr lang="en-US" sz="4800" b="1" dirty="0"/>
              <a:t>DowDuPont</a:t>
            </a:r>
            <a:r>
              <a:rPr lang="en-US" sz="4800" dirty="0"/>
              <a:t>, itself a 2017 merger between Dow Chemical and DuPont. </a:t>
            </a:r>
          </a:p>
          <a:p>
            <a:pPr>
              <a:spcAft>
                <a:spcPts val="600"/>
              </a:spcAft>
              <a:buClr>
                <a:schemeClr val="tx1"/>
              </a:buClr>
            </a:pPr>
            <a:r>
              <a:rPr lang="en-US" sz="4800" dirty="0"/>
              <a:t>The merger was designed as a temporary structure—a way to combine and then reorganize three distinct businesses:</a:t>
            </a:r>
          </a:p>
          <a:p>
            <a:pPr lvl="1">
              <a:spcAft>
                <a:spcPts val="600"/>
              </a:spcAft>
              <a:buClr>
                <a:schemeClr val="tx1"/>
              </a:buClr>
            </a:pPr>
            <a:r>
              <a:rPr lang="en-US" sz="4400" dirty="0"/>
              <a:t>Dow (materials science)</a:t>
            </a:r>
          </a:p>
          <a:p>
            <a:pPr lvl="1">
              <a:spcAft>
                <a:spcPts val="600"/>
              </a:spcAft>
              <a:buClr>
                <a:schemeClr val="tx1"/>
              </a:buClr>
            </a:pPr>
            <a:r>
              <a:rPr lang="en-US" sz="4400" dirty="0"/>
              <a:t>DuPont (specialty products)</a:t>
            </a:r>
          </a:p>
          <a:p>
            <a:pPr lvl="1">
              <a:spcAft>
                <a:spcPts val="600"/>
              </a:spcAft>
              <a:buClr>
                <a:schemeClr val="tx1"/>
              </a:buClr>
            </a:pPr>
            <a:r>
              <a:rPr lang="en-US" sz="4400" dirty="0"/>
              <a:t>Corteva (agriculture)</a:t>
            </a:r>
          </a:p>
          <a:p>
            <a:pPr>
              <a:spcAft>
                <a:spcPts val="600"/>
              </a:spcAft>
              <a:buClr>
                <a:schemeClr val="tx1"/>
              </a:buClr>
            </a:pPr>
            <a:r>
              <a:rPr lang="en-US" sz="4800" dirty="0"/>
              <a:t>The idea was to leverage short-term synergies (e.g., cost savings, scale) and then split into three independent, publicly traded companies, each focused on its core industry.</a:t>
            </a:r>
          </a:p>
        </p:txBody>
      </p:sp>
      <p:sp>
        <p:nvSpPr>
          <p:cNvPr id="4" name="Slide Number Placeholder 3">
            <a:extLst>
              <a:ext uri="{FF2B5EF4-FFF2-40B4-BE49-F238E27FC236}">
                <a16:creationId xmlns:a16="http://schemas.microsoft.com/office/drawing/2014/main" id="{35EBA296-DA89-E65D-8CF5-453C513AB534}"/>
              </a:ext>
            </a:extLst>
          </p:cNvPr>
          <p:cNvSpPr>
            <a:spLocks noGrp="1"/>
          </p:cNvSpPr>
          <p:nvPr>
            <p:ph type="sldNum" sz="quarter" idx="4"/>
          </p:nvPr>
        </p:nvSpPr>
        <p:spPr/>
        <p:txBody>
          <a:bodyPr/>
          <a:lstStyle/>
          <a:p>
            <a:fld id="{5D421B75-32F1-3341-9ED0-64265A793BE3}" type="slidenum">
              <a:rPr lang="en-US" smtClean="0"/>
              <a:pPr/>
              <a:t>28</a:t>
            </a:fld>
            <a:endParaRPr lang="en-US" dirty="0"/>
          </a:p>
        </p:txBody>
      </p:sp>
      <p:sp>
        <p:nvSpPr>
          <p:cNvPr id="6" name="Rectangle 5">
            <a:extLst>
              <a:ext uri="{FF2B5EF4-FFF2-40B4-BE49-F238E27FC236}">
                <a16:creationId xmlns:a16="http://schemas.microsoft.com/office/drawing/2014/main" id="{75D2420E-5DE1-FB41-7BB5-C76B4758D46F}"/>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67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4A052-7AF4-8309-AB82-7F4B7AE84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C2506-F098-A862-EC63-ABD95CDFCD3D}"/>
              </a:ext>
            </a:extLst>
          </p:cNvPr>
          <p:cNvSpPr>
            <a:spLocks noGrp="1"/>
          </p:cNvSpPr>
          <p:nvPr>
            <p:ph type="title"/>
          </p:nvPr>
        </p:nvSpPr>
        <p:spPr>
          <a:xfrm>
            <a:off x="953811" y="1111980"/>
            <a:ext cx="22486758" cy="1538883"/>
          </a:xfrm>
        </p:spPr>
        <p:txBody>
          <a:bodyPr/>
          <a:lstStyle/>
          <a:p>
            <a:r>
              <a:rPr lang="en-US" dirty="0"/>
              <a:t>Formation and IPO</a:t>
            </a:r>
          </a:p>
        </p:txBody>
      </p:sp>
      <p:sp>
        <p:nvSpPr>
          <p:cNvPr id="3" name="Content Placeholder 2">
            <a:extLst>
              <a:ext uri="{FF2B5EF4-FFF2-40B4-BE49-F238E27FC236}">
                <a16:creationId xmlns:a16="http://schemas.microsoft.com/office/drawing/2014/main" id="{5C260023-F9DC-9D98-E16F-FD9BEA35024C}"/>
              </a:ext>
            </a:extLst>
          </p:cNvPr>
          <p:cNvSpPr>
            <a:spLocks noGrp="1"/>
          </p:cNvSpPr>
          <p:nvPr>
            <p:ph idx="1"/>
          </p:nvPr>
        </p:nvSpPr>
        <p:spPr>
          <a:xfrm>
            <a:off x="953811" y="3163824"/>
            <a:ext cx="22486758" cy="5816977"/>
          </a:xfrm>
        </p:spPr>
        <p:txBody>
          <a:bodyPr/>
          <a:lstStyle/>
          <a:p>
            <a:pPr>
              <a:spcAft>
                <a:spcPts val="600"/>
              </a:spcAft>
              <a:buClr>
                <a:schemeClr val="tx1"/>
              </a:buClr>
            </a:pPr>
            <a:r>
              <a:rPr lang="en-US" sz="4800" dirty="0"/>
              <a:t>June 1, 2019: Corteva officially spun off from DowDuPont and began trading on the New York Stock Exchange under the ticker “CTVA.”</a:t>
            </a:r>
          </a:p>
          <a:p>
            <a:pPr>
              <a:spcAft>
                <a:spcPts val="600"/>
              </a:spcAft>
              <a:buClr>
                <a:schemeClr val="tx1"/>
              </a:buClr>
            </a:pPr>
            <a:r>
              <a:rPr lang="en-US" sz="4800" dirty="0"/>
              <a:t>The separation made Corteva a standalone agriculture company, combining DuPont Pioneer (seeds and traits), DuPont Crop Protection, and Dow AgroSciences.</a:t>
            </a:r>
          </a:p>
          <a:p>
            <a:pPr>
              <a:spcAft>
                <a:spcPts val="600"/>
              </a:spcAft>
              <a:buClr>
                <a:schemeClr val="tx1"/>
              </a:buClr>
            </a:pPr>
            <a:r>
              <a:rPr lang="en-US" sz="4800" dirty="0"/>
              <a:t>At the time of the spinoff, Corteva had about 21,000 employees, operations in 140 countries, and roughly $14 billion in annual sales.</a:t>
            </a:r>
          </a:p>
        </p:txBody>
      </p:sp>
      <p:sp>
        <p:nvSpPr>
          <p:cNvPr id="4" name="Slide Number Placeholder 3">
            <a:extLst>
              <a:ext uri="{FF2B5EF4-FFF2-40B4-BE49-F238E27FC236}">
                <a16:creationId xmlns:a16="http://schemas.microsoft.com/office/drawing/2014/main" id="{E077E4EB-C119-505A-4843-CD515FEF7679}"/>
              </a:ext>
            </a:extLst>
          </p:cNvPr>
          <p:cNvSpPr>
            <a:spLocks noGrp="1"/>
          </p:cNvSpPr>
          <p:nvPr>
            <p:ph type="sldNum" sz="quarter" idx="4"/>
          </p:nvPr>
        </p:nvSpPr>
        <p:spPr/>
        <p:txBody>
          <a:bodyPr/>
          <a:lstStyle/>
          <a:p>
            <a:fld id="{5D421B75-32F1-3341-9ED0-64265A793BE3}" type="slidenum">
              <a:rPr lang="en-US" smtClean="0"/>
              <a:pPr/>
              <a:t>29</a:t>
            </a:fld>
            <a:endParaRPr lang="en-US" dirty="0"/>
          </a:p>
        </p:txBody>
      </p:sp>
      <p:sp>
        <p:nvSpPr>
          <p:cNvPr id="5" name="Rectangle 4">
            <a:extLst>
              <a:ext uri="{FF2B5EF4-FFF2-40B4-BE49-F238E27FC236}">
                <a16:creationId xmlns:a16="http://schemas.microsoft.com/office/drawing/2014/main" id="{DDEF9B12-564E-CBA8-8B3B-E06DDE0269B8}"/>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15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030" y="1715201"/>
            <a:ext cx="8581832" cy="2893100"/>
          </a:xfrm>
        </p:spPr>
        <p:txBody>
          <a:bodyPr anchor="t">
            <a:normAutofit/>
          </a:bodyPr>
          <a:lstStyle/>
          <a:p>
            <a:pPr>
              <a:lnSpc>
                <a:spcPct val="90000"/>
              </a:lnSpc>
            </a:pPr>
            <a:r>
              <a:rPr lang="en-US" sz="6200" dirty="0"/>
              <a:t>Lecture 7: </a:t>
            </a:r>
            <a:br>
              <a:rPr lang="en-US" sz="6200" dirty="0"/>
            </a:br>
            <a:r>
              <a:rPr lang="en-US" sz="6200" dirty="0"/>
              <a:t>Entrepreneurial Finance</a:t>
            </a:r>
          </a:p>
        </p:txBody>
      </p:sp>
      <p:sp>
        <p:nvSpPr>
          <p:cNvPr id="3" name="Content Placeholder 2"/>
          <p:cNvSpPr>
            <a:spLocks noGrp="1"/>
          </p:cNvSpPr>
          <p:nvPr>
            <p:ph idx="1"/>
          </p:nvPr>
        </p:nvSpPr>
        <p:spPr>
          <a:xfrm>
            <a:off x="2498029" y="5386342"/>
            <a:ext cx="8580438" cy="6297657"/>
          </a:xfrm>
        </p:spPr>
        <p:txBody>
          <a:bodyPr>
            <a:normAutofit/>
          </a:bodyPr>
          <a:lstStyle/>
          <a:p>
            <a:pPr marL="0" indent="0">
              <a:buNone/>
            </a:pPr>
            <a:r>
              <a:rPr lang="en-US" b="1" dirty="0"/>
              <a:t>Textbook Reading (Quiz Basis)</a:t>
            </a:r>
          </a:p>
          <a:p>
            <a:pPr marL="0" indent="0">
              <a:buNone/>
            </a:pPr>
            <a:r>
              <a:rPr lang="en-US" dirty="0"/>
              <a:t>Chapter 8. Sources of Capital for Entrepreneurs</a:t>
            </a:r>
          </a:p>
          <a:p>
            <a:endParaRPr lang="en-US" dirty="0"/>
          </a:p>
          <a:p>
            <a:pPr marL="0" indent="0">
              <a:buNone/>
            </a:pPr>
            <a:r>
              <a:rPr lang="en-US" b="1" dirty="0"/>
              <a:t>Lecture Agenda</a:t>
            </a:r>
          </a:p>
          <a:p>
            <a:pPr marL="0" indent="0">
              <a:buNone/>
            </a:pPr>
            <a:r>
              <a:rPr lang="en-US" dirty="0"/>
              <a:t>1. Review sources of capital</a:t>
            </a:r>
          </a:p>
          <a:p>
            <a:pPr marL="0" indent="0">
              <a:buNone/>
            </a:pPr>
            <a:r>
              <a:rPr lang="en-US" dirty="0"/>
              <a:t>2. </a:t>
            </a:r>
            <a:r>
              <a:rPr lang="en-US"/>
              <a:t>Investor activity</a:t>
            </a:r>
            <a:endParaRPr lang="en-US" dirty="0"/>
          </a:p>
          <a:p>
            <a:endParaRPr lang="en-US" dirty="0"/>
          </a:p>
        </p:txBody>
      </p:sp>
      <p:pic>
        <p:nvPicPr>
          <p:cNvPr id="5" name="Picture 4">
            <a:extLst>
              <a:ext uri="{FF2B5EF4-FFF2-40B4-BE49-F238E27FC236}">
                <a16:creationId xmlns:a16="http://schemas.microsoft.com/office/drawing/2014/main" id="{996DF44D-E4AB-E844-FF2B-DD35DF5C9F0D}"/>
              </a:ext>
            </a:extLst>
          </p:cNvPr>
          <p:cNvPicPr>
            <a:picLocks noChangeAspect="1"/>
          </p:cNvPicPr>
          <p:nvPr/>
        </p:nvPicPr>
        <p:blipFill>
          <a:blip r:embed="rId3"/>
          <a:srcRect l="22396" r="26951"/>
          <a:stretch>
            <a:fillRect/>
          </a:stretch>
        </p:blipFill>
        <p:spPr>
          <a:xfrm>
            <a:off x="12036056" y="10"/>
            <a:ext cx="12351120" cy="13715990"/>
          </a:xfrm>
          <a:prstGeom prst="rect">
            <a:avLst/>
          </a:prstGeom>
          <a:noFill/>
        </p:spPr>
      </p:pic>
      <p:sp>
        <p:nvSpPr>
          <p:cNvPr id="4" name="Slide Number Placeholder 3">
            <a:extLst>
              <a:ext uri="{FF2B5EF4-FFF2-40B4-BE49-F238E27FC236}">
                <a16:creationId xmlns:a16="http://schemas.microsoft.com/office/drawing/2014/main" id="{7E93599C-791B-3436-7D80-4A8D76EF950D}"/>
              </a:ext>
            </a:extLst>
          </p:cNvPr>
          <p:cNvSpPr>
            <a:spLocks noGrp="1"/>
          </p:cNvSpPr>
          <p:nvPr>
            <p:ph type="sldNum" sz="quarter" idx="4"/>
          </p:nvPr>
        </p:nvSpPr>
        <p:spPr/>
        <p:txBody>
          <a:bodyPr/>
          <a:lstStyle/>
          <a:p>
            <a:fld id="{5D421B75-32F1-3341-9ED0-64265A793BE3}" type="slidenum">
              <a:rPr lang="en-US" smtClean="0"/>
              <a:pPr/>
              <a:t>3</a:t>
            </a:fld>
            <a:endParaRPr lang="en-US" dirty="0"/>
          </a:p>
        </p:txBody>
      </p:sp>
    </p:spTree>
    <p:extLst>
      <p:ext uri="{BB962C8B-B14F-4D97-AF65-F5344CB8AC3E}">
        <p14:creationId xmlns:p14="http://schemas.microsoft.com/office/powerpoint/2010/main" val="18904356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E426E-99DA-CD7E-74D9-DB040A1F9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19B30-E774-FC51-4D62-73DBB87924F9}"/>
              </a:ext>
            </a:extLst>
          </p:cNvPr>
          <p:cNvSpPr>
            <a:spLocks noGrp="1"/>
          </p:cNvSpPr>
          <p:nvPr>
            <p:ph type="title"/>
          </p:nvPr>
        </p:nvSpPr>
        <p:spPr>
          <a:xfrm>
            <a:off x="953811" y="1111980"/>
            <a:ext cx="22486758" cy="1538883"/>
          </a:xfrm>
        </p:spPr>
        <p:txBody>
          <a:bodyPr/>
          <a:lstStyle/>
          <a:p>
            <a:r>
              <a:rPr lang="en-US" dirty="0"/>
              <a:t>Structure of the Spinoff</a:t>
            </a:r>
          </a:p>
        </p:txBody>
      </p:sp>
      <p:sp>
        <p:nvSpPr>
          <p:cNvPr id="3" name="Content Placeholder 2">
            <a:extLst>
              <a:ext uri="{FF2B5EF4-FFF2-40B4-BE49-F238E27FC236}">
                <a16:creationId xmlns:a16="http://schemas.microsoft.com/office/drawing/2014/main" id="{6E2C6C5A-F116-DB36-71AF-EF755BDC8ED5}"/>
              </a:ext>
            </a:extLst>
          </p:cNvPr>
          <p:cNvSpPr>
            <a:spLocks noGrp="1"/>
          </p:cNvSpPr>
          <p:nvPr>
            <p:ph idx="1"/>
          </p:nvPr>
        </p:nvSpPr>
        <p:spPr>
          <a:xfrm>
            <a:off x="953811" y="3163824"/>
            <a:ext cx="22486758" cy="9341019"/>
          </a:xfrm>
        </p:spPr>
        <p:txBody>
          <a:bodyPr/>
          <a:lstStyle/>
          <a:p>
            <a:pPr>
              <a:spcAft>
                <a:spcPts val="600"/>
              </a:spcAft>
              <a:buClr>
                <a:schemeClr val="tx1"/>
              </a:buClr>
            </a:pPr>
            <a:r>
              <a:rPr lang="en-US" sz="4800" dirty="0"/>
              <a:t>The transaction was structured as a distribution of Corteva stock to existing DowDuPont shareholders, meaning they received shares in Corteva proportional to their DowDuPont holdings.</a:t>
            </a:r>
          </a:p>
          <a:p>
            <a:pPr>
              <a:spcAft>
                <a:spcPts val="600"/>
              </a:spcAft>
              <a:buClr>
                <a:schemeClr val="tx1"/>
              </a:buClr>
            </a:pPr>
            <a:r>
              <a:rPr lang="en-US" sz="4800" dirty="0"/>
              <a:t>This wasn’t a traditional IPO where new shares are sold to raise capital. Instead, it was a tax-free spinoff, though Corteva became a publicly listed company through that process.</a:t>
            </a:r>
          </a:p>
          <a:p>
            <a:pPr>
              <a:spcAft>
                <a:spcPts val="600"/>
              </a:spcAft>
              <a:buClr>
                <a:schemeClr val="tx1"/>
              </a:buClr>
            </a:pPr>
            <a:r>
              <a:rPr lang="en-US" sz="4800" dirty="0"/>
              <a:t>Following the separation:</a:t>
            </a:r>
          </a:p>
          <a:p>
            <a:pPr lvl="1">
              <a:spcAft>
                <a:spcPts val="600"/>
              </a:spcAft>
              <a:buClr>
                <a:schemeClr val="tx1"/>
              </a:buClr>
            </a:pPr>
            <a:r>
              <a:rPr lang="en-US" sz="4400" dirty="0"/>
              <a:t>Dow Inc. focused on plastics and chemicals.</a:t>
            </a:r>
          </a:p>
          <a:p>
            <a:pPr lvl="1">
              <a:spcAft>
                <a:spcPts val="600"/>
              </a:spcAft>
              <a:buClr>
                <a:schemeClr val="tx1"/>
              </a:buClr>
            </a:pPr>
            <a:r>
              <a:rPr lang="en-US" sz="4400" dirty="0"/>
              <a:t>DuPont de Nemours, Inc. focused on specialty materials and electronics.</a:t>
            </a:r>
          </a:p>
          <a:p>
            <a:pPr lvl="1">
              <a:spcAft>
                <a:spcPts val="600"/>
              </a:spcAft>
              <a:buClr>
                <a:schemeClr val="tx1"/>
              </a:buClr>
            </a:pPr>
            <a:r>
              <a:rPr lang="en-US" sz="4400" dirty="0"/>
              <a:t>Corteva Agriscience focused on agriculture—seeds, crop protection, and digital solutions.</a:t>
            </a:r>
          </a:p>
        </p:txBody>
      </p:sp>
      <p:sp>
        <p:nvSpPr>
          <p:cNvPr id="4" name="Slide Number Placeholder 3">
            <a:extLst>
              <a:ext uri="{FF2B5EF4-FFF2-40B4-BE49-F238E27FC236}">
                <a16:creationId xmlns:a16="http://schemas.microsoft.com/office/drawing/2014/main" id="{1BC33169-9564-A634-17FC-330D6ACBF486}"/>
              </a:ext>
            </a:extLst>
          </p:cNvPr>
          <p:cNvSpPr>
            <a:spLocks noGrp="1"/>
          </p:cNvSpPr>
          <p:nvPr>
            <p:ph type="sldNum" sz="quarter" idx="4"/>
          </p:nvPr>
        </p:nvSpPr>
        <p:spPr/>
        <p:txBody>
          <a:bodyPr/>
          <a:lstStyle/>
          <a:p>
            <a:fld id="{5D421B75-32F1-3341-9ED0-64265A793BE3}" type="slidenum">
              <a:rPr lang="en-US" smtClean="0"/>
              <a:pPr/>
              <a:t>30</a:t>
            </a:fld>
            <a:endParaRPr lang="en-US" dirty="0"/>
          </a:p>
        </p:txBody>
      </p:sp>
      <p:sp>
        <p:nvSpPr>
          <p:cNvPr id="5" name="Rectangle 4">
            <a:extLst>
              <a:ext uri="{FF2B5EF4-FFF2-40B4-BE49-F238E27FC236}">
                <a16:creationId xmlns:a16="http://schemas.microsoft.com/office/drawing/2014/main" id="{C538CB24-1576-BC07-4EAD-2A4AC09E5C25}"/>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251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24C4B-99AE-915A-F9D8-87889DDF3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B9B25-7102-1AC9-249B-D8FA08A2F893}"/>
              </a:ext>
            </a:extLst>
          </p:cNvPr>
          <p:cNvSpPr>
            <a:spLocks noGrp="1"/>
          </p:cNvSpPr>
          <p:nvPr>
            <p:ph type="title"/>
          </p:nvPr>
        </p:nvSpPr>
        <p:spPr>
          <a:xfrm>
            <a:off x="953811" y="1111980"/>
            <a:ext cx="22486758" cy="1538883"/>
          </a:xfrm>
        </p:spPr>
        <p:txBody>
          <a:bodyPr/>
          <a:lstStyle/>
          <a:p>
            <a:r>
              <a:rPr lang="en-US" dirty="0"/>
              <a:t>Rationale</a:t>
            </a:r>
          </a:p>
        </p:txBody>
      </p:sp>
      <p:sp>
        <p:nvSpPr>
          <p:cNvPr id="3" name="Content Placeholder 2">
            <a:extLst>
              <a:ext uri="{FF2B5EF4-FFF2-40B4-BE49-F238E27FC236}">
                <a16:creationId xmlns:a16="http://schemas.microsoft.com/office/drawing/2014/main" id="{126E70BE-5D8C-0D76-6350-AE519B89D36D}"/>
              </a:ext>
            </a:extLst>
          </p:cNvPr>
          <p:cNvSpPr>
            <a:spLocks noGrp="1"/>
          </p:cNvSpPr>
          <p:nvPr>
            <p:ph idx="1"/>
          </p:nvPr>
        </p:nvSpPr>
        <p:spPr>
          <a:xfrm>
            <a:off x="953811" y="3163824"/>
            <a:ext cx="22486758" cy="6771084"/>
          </a:xfrm>
        </p:spPr>
        <p:txBody>
          <a:bodyPr/>
          <a:lstStyle/>
          <a:p>
            <a:pPr>
              <a:spcAft>
                <a:spcPts val="600"/>
              </a:spcAft>
              <a:buClr>
                <a:schemeClr val="tx1"/>
              </a:buClr>
            </a:pPr>
            <a:r>
              <a:rPr lang="en-US" sz="4800" dirty="0"/>
              <a:t>The logic behind the separation was that each company could:</a:t>
            </a:r>
          </a:p>
          <a:p>
            <a:pPr lvl="1">
              <a:spcAft>
                <a:spcPts val="600"/>
              </a:spcAft>
              <a:buClr>
                <a:schemeClr val="tx1"/>
              </a:buClr>
            </a:pPr>
            <a:r>
              <a:rPr lang="en-US" sz="4400" dirty="0"/>
              <a:t>Better focus on its own strategy and innovation pipeline.</a:t>
            </a:r>
          </a:p>
          <a:p>
            <a:pPr lvl="1">
              <a:spcAft>
                <a:spcPts val="600"/>
              </a:spcAft>
              <a:buClr>
                <a:schemeClr val="tx1"/>
              </a:buClr>
            </a:pPr>
            <a:r>
              <a:rPr lang="en-US" sz="4400" dirty="0"/>
              <a:t>Improve operational efficiency and capital allocation.</a:t>
            </a:r>
          </a:p>
          <a:p>
            <a:pPr lvl="1">
              <a:spcAft>
                <a:spcPts val="600"/>
              </a:spcAft>
              <a:buClr>
                <a:schemeClr val="tx1"/>
              </a:buClr>
            </a:pPr>
            <a:r>
              <a:rPr lang="en-US" sz="4400" dirty="0"/>
              <a:t>Attract investors who preferred a pure-play company (for example, investors focused only on agriculture rather than diversified chemicals).</a:t>
            </a:r>
          </a:p>
          <a:p>
            <a:pPr>
              <a:spcAft>
                <a:spcPts val="600"/>
              </a:spcAft>
              <a:buClr>
                <a:schemeClr val="tx1"/>
              </a:buClr>
            </a:pPr>
            <a:r>
              <a:rPr lang="en-US" sz="4800" dirty="0"/>
              <a:t>Corteva positioned itself as a “pure-play agriculture leader”, competing with firms like Bayer Crop Science (after Bayer acquired Monsanto), BASF, and Syngenta.</a:t>
            </a:r>
            <a:endParaRPr lang="en-US" sz="4400" dirty="0"/>
          </a:p>
        </p:txBody>
      </p:sp>
      <p:sp>
        <p:nvSpPr>
          <p:cNvPr id="4" name="Slide Number Placeholder 3">
            <a:extLst>
              <a:ext uri="{FF2B5EF4-FFF2-40B4-BE49-F238E27FC236}">
                <a16:creationId xmlns:a16="http://schemas.microsoft.com/office/drawing/2014/main" id="{ACFE32F3-343F-5279-3BEB-B7138B355D1F}"/>
              </a:ext>
            </a:extLst>
          </p:cNvPr>
          <p:cNvSpPr>
            <a:spLocks noGrp="1"/>
          </p:cNvSpPr>
          <p:nvPr>
            <p:ph type="sldNum" sz="quarter" idx="4"/>
          </p:nvPr>
        </p:nvSpPr>
        <p:spPr/>
        <p:txBody>
          <a:bodyPr/>
          <a:lstStyle/>
          <a:p>
            <a:fld id="{5D421B75-32F1-3341-9ED0-64265A793BE3}" type="slidenum">
              <a:rPr lang="en-US" smtClean="0"/>
              <a:pPr/>
              <a:t>31</a:t>
            </a:fld>
            <a:endParaRPr lang="en-US" dirty="0"/>
          </a:p>
        </p:txBody>
      </p:sp>
      <p:sp>
        <p:nvSpPr>
          <p:cNvPr id="5" name="Rectangle 4">
            <a:extLst>
              <a:ext uri="{FF2B5EF4-FFF2-40B4-BE49-F238E27FC236}">
                <a16:creationId xmlns:a16="http://schemas.microsoft.com/office/drawing/2014/main" id="{1980C281-7231-86D1-6A09-CBFC666969E5}"/>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07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189BC-B938-35A8-46AD-71828054D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F7B17-5FE5-1038-5DDB-D60447A728DA}"/>
              </a:ext>
            </a:extLst>
          </p:cNvPr>
          <p:cNvSpPr>
            <a:spLocks noGrp="1"/>
          </p:cNvSpPr>
          <p:nvPr>
            <p:ph type="title"/>
          </p:nvPr>
        </p:nvSpPr>
        <p:spPr>
          <a:xfrm>
            <a:off x="953811" y="1111980"/>
            <a:ext cx="22486758" cy="1538883"/>
          </a:xfrm>
        </p:spPr>
        <p:txBody>
          <a:bodyPr/>
          <a:lstStyle/>
          <a:p>
            <a:r>
              <a:rPr lang="en-US" dirty="0"/>
              <a:t>Post-Spinoff Performance</a:t>
            </a:r>
          </a:p>
        </p:txBody>
      </p:sp>
      <p:sp>
        <p:nvSpPr>
          <p:cNvPr id="3" name="Content Placeholder 2">
            <a:extLst>
              <a:ext uri="{FF2B5EF4-FFF2-40B4-BE49-F238E27FC236}">
                <a16:creationId xmlns:a16="http://schemas.microsoft.com/office/drawing/2014/main" id="{71D10480-0DB7-5EDB-8BBC-542921264C4E}"/>
              </a:ext>
            </a:extLst>
          </p:cNvPr>
          <p:cNvSpPr>
            <a:spLocks noGrp="1"/>
          </p:cNvSpPr>
          <p:nvPr>
            <p:ph idx="1"/>
          </p:nvPr>
        </p:nvSpPr>
        <p:spPr>
          <a:xfrm>
            <a:off x="953811" y="3163824"/>
            <a:ext cx="8952189" cy="7834376"/>
          </a:xfrm>
        </p:spPr>
        <p:txBody>
          <a:bodyPr/>
          <a:lstStyle/>
          <a:p>
            <a:pPr>
              <a:spcAft>
                <a:spcPts val="600"/>
              </a:spcAft>
              <a:buClr>
                <a:schemeClr val="tx1"/>
              </a:buClr>
            </a:pPr>
            <a:r>
              <a:rPr lang="en-US" sz="4000" dirty="0"/>
              <a:t>Corteva has emphasized seed genetics (Pioneer brand), crop protection chemistry, and biological products, alongside digital agriculture platforms to help farmers make data-driven decisions.</a:t>
            </a:r>
          </a:p>
          <a:p>
            <a:pPr>
              <a:spcAft>
                <a:spcPts val="600"/>
              </a:spcAft>
              <a:buClr>
                <a:schemeClr val="tx1"/>
              </a:buClr>
            </a:pPr>
            <a:r>
              <a:rPr lang="en-US" sz="4000" dirty="0"/>
              <a:t>The company faced early headwinds in commodity markets and integration costs but has since strengthened its margins through innovation and cost discipline.</a:t>
            </a:r>
            <a:endParaRPr lang="en-US" sz="3600" dirty="0"/>
          </a:p>
        </p:txBody>
      </p:sp>
      <p:sp>
        <p:nvSpPr>
          <p:cNvPr id="4" name="Slide Number Placeholder 3">
            <a:extLst>
              <a:ext uri="{FF2B5EF4-FFF2-40B4-BE49-F238E27FC236}">
                <a16:creationId xmlns:a16="http://schemas.microsoft.com/office/drawing/2014/main" id="{6E396EB3-BA14-A17F-680A-AC709B942496}"/>
              </a:ext>
            </a:extLst>
          </p:cNvPr>
          <p:cNvSpPr>
            <a:spLocks noGrp="1"/>
          </p:cNvSpPr>
          <p:nvPr>
            <p:ph type="sldNum" sz="quarter" idx="4"/>
          </p:nvPr>
        </p:nvSpPr>
        <p:spPr/>
        <p:txBody>
          <a:bodyPr/>
          <a:lstStyle/>
          <a:p>
            <a:fld id="{5D421B75-32F1-3341-9ED0-64265A793BE3}" type="slidenum">
              <a:rPr lang="en-US" smtClean="0"/>
              <a:pPr/>
              <a:t>32</a:t>
            </a:fld>
            <a:endParaRPr lang="en-US" dirty="0"/>
          </a:p>
        </p:txBody>
      </p:sp>
      <p:pic>
        <p:nvPicPr>
          <p:cNvPr id="6" name="Picture 5">
            <a:extLst>
              <a:ext uri="{FF2B5EF4-FFF2-40B4-BE49-F238E27FC236}">
                <a16:creationId xmlns:a16="http://schemas.microsoft.com/office/drawing/2014/main" id="{04ED5C07-B7AB-4295-76EA-6E4C25D97E66}"/>
              </a:ext>
            </a:extLst>
          </p:cNvPr>
          <p:cNvPicPr>
            <a:picLocks noChangeAspect="1"/>
          </p:cNvPicPr>
          <p:nvPr/>
        </p:nvPicPr>
        <p:blipFill>
          <a:blip r:embed="rId2"/>
          <a:stretch>
            <a:fillRect/>
          </a:stretch>
        </p:blipFill>
        <p:spPr>
          <a:xfrm>
            <a:off x="11465169" y="3163824"/>
            <a:ext cx="12502205" cy="83716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Rectangle 6">
            <a:extLst>
              <a:ext uri="{FF2B5EF4-FFF2-40B4-BE49-F238E27FC236}">
                <a16:creationId xmlns:a16="http://schemas.microsoft.com/office/drawing/2014/main" id="{CBFE5A37-20F2-0DA0-AC53-71EDD22F110F}"/>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768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1C57F-8FAD-530E-1A80-533E9E4C4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2627C-C7E6-8823-397E-43B4AD0CB042}"/>
              </a:ext>
            </a:extLst>
          </p:cNvPr>
          <p:cNvSpPr>
            <a:spLocks noGrp="1"/>
          </p:cNvSpPr>
          <p:nvPr>
            <p:ph type="title"/>
          </p:nvPr>
        </p:nvSpPr>
        <p:spPr>
          <a:xfrm>
            <a:off x="953811" y="1111980"/>
            <a:ext cx="22486758" cy="1538883"/>
          </a:xfrm>
        </p:spPr>
        <p:txBody>
          <a:bodyPr/>
          <a:lstStyle/>
          <a:p>
            <a:r>
              <a:rPr lang="en-US" dirty="0"/>
              <a:t>Lessons Learned from Corteva</a:t>
            </a:r>
          </a:p>
        </p:txBody>
      </p:sp>
      <p:sp>
        <p:nvSpPr>
          <p:cNvPr id="3" name="Content Placeholder 2">
            <a:extLst>
              <a:ext uri="{FF2B5EF4-FFF2-40B4-BE49-F238E27FC236}">
                <a16:creationId xmlns:a16="http://schemas.microsoft.com/office/drawing/2014/main" id="{B11D90BC-9937-A00B-EB4A-34EA1C340832}"/>
              </a:ext>
            </a:extLst>
          </p:cNvPr>
          <p:cNvSpPr>
            <a:spLocks noGrp="1"/>
          </p:cNvSpPr>
          <p:nvPr>
            <p:ph idx="1"/>
          </p:nvPr>
        </p:nvSpPr>
        <p:spPr>
          <a:xfrm>
            <a:off x="953811" y="3163824"/>
            <a:ext cx="21812404" cy="7140416"/>
          </a:xfrm>
        </p:spPr>
        <p:txBody>
          <a:bodyPr/>
          <a:lstStyle/>
          <a:p>
            <a:r>
              <a:rPr lang="en-US" sz="4800" dirty="0"/>
              <a:t>Corteva’s spinoff is a modern example of how </a:t>
            </a:r>
            <a:r>
              <a:rPr lang="en-US" sz="4800" b="1" dirty="0"/>
              <a:t>corporate restructuring and public offerings</a:t>
            </a:r>
            <a:r>
              <a:rPr lang="en-US" sz="4800" dirty="0"/>
              <a:t> can unlock shareholder value by allowing focused, standalone companies to pursue growth in specialized sectors.</a:t>
            </a:r>
          </a:p>
          <a:p>
            <a:r>
              <a:rPr lang="en-US" sz="4800" dirty="0"/>
              <a:t>It demonstrates the </a:t>
            </a:r>
            <a:r>
              <a:rPr lang="en-US" sz="4800" b="1" dirty="0"/>
              <a:t>strategic use of equity markets</a:t>
            </a:r>
            <a:r>
              <a:rPr lang="en-US" sz="4800" dirty="0"/>
              <a:t> to reconfigure large conglomerates—an alternative to traditional IPOs or mergers.</a:t>
            </a:r>
          </a:p>
          <a:p>
            <a:r>
              <a:rPr lang="en-US" sz="4800" dirty="0"/>
              <a:t>It also illustrates how </a:t>
            </a:r>
            <a:r>
              <a:rPr lang="en-US" sz="4800" b="1" dirty="0"/>
              <a:t>public listings can be used not only to raise capital but to redefine corporate identity</a:t>
            </a:r>
            <a:r>
              <a:rPr lang="en-US" sz="4800" dirty="0"/>
              <a:t> in response to market and investor expectations.</a:t>
            </a:r>
          </a:p>
        </p:txBody>
      </p:sp>
      <p:sp>
        <p:nvSpPr>
          <p:cNvPr id="4" name="Slide Number Placeholder 3">
            <a:extLst>
              <a:ext uri="{FF2B5EF4-FFF2-40B4-BE49-F238E27FC236}">
                <a16:creationId xmlns:a16="http://schemas.microsoft.com/office/drawing/2014/main" id="{41439343-F6ED-DABE-DCC3-FB01FB8F4139}"/>
              </a:ext>
            </a:extLst>
          </p:cNvPr>
          <p:cNvSpPr>
            <a:spLocks noGrp="1"/>
          </p:cNvSpPr>
          <p:nvPr>
            <p:ph type="sldNum" sz="quarter" idx="4"/>
          </p:nvPr>
        </p:nvSpPr>
        <p:spPr/>
        <p:txBody>
          <a:bodyPr/>
          <a:lstStyle/>
          <a:p>
            <a:fld id="{5D421B75-32F1-3341-9ED0-64265A793BE3}" type="slidenum">
              <a:rPr lang="en-US" smtClean="0"/>
              <a:pPr/>
              <a:t>33</a:t>
            </a:fld>
            <a:endParaRPr lang="en-US" dirty="0"/>
          </a:p>
        </p:txBody>
      </p:sp>
      <p:sp>
        <p:nvSpPr>
          <p:cNvPr id="5" name="Rectangle 4">
            <a:extLst>
              <a:ext uri="{FF2B5EF4-FFF2-40B4-BE49-F238E27FC236}">
                <a16:creationId xmlns:a16="http://schemas.microsoft.com/office/drawing/2014/main" id="{E5D975E5-F4B8-17DC-B28D-3A2D273411B9}"/>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46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B39CA-12A9-93F9-1E45-475F3DECA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93AD9-062E-2B4E-81F2-F19F6D8B631E}"/>
              </a:ext>
            </a:extLst>
          </p:cNvPr>
          <p:cNvSpPr>
            <a:spLocks noGrp="1"/>
          </p:cNvSpPr>
          <p:nvPr>
            <p:ph type="title"/>
          </p:nvPr>
        </p:nvSpPr>
        <p:spPr>
          <a:xfrm>
            <a:off x="953811" y="1111980"/>
            <a:ext cx="22486758" cy="1538883"/>
          </a:xfrm>
        </p:spPr>
        <p:txBody>
          <a:bodyPr/>
          <a:lstStyle/>
          <a:p>
            <a:r>
              <a:rPr lang="en-US" dirty="0"/>
              <a:t>Private Placements</a:t>
            </a:r>
          </a:p>
        </p:txBody>
      </p:sp>
      <p:sp>
        <p:nvSpPr>
          <p:cNvPr id="3" name="Content Placeholder 2">
            <a:extLst>
              <a:ext uri="{FF2B5EF4-FFF2-40B4-BE49-F238E27FC236}">
                <a16:creationId xmlns:a16="http://schemas.microsoft.com/office/drawing/2014/main" id="{BCAE3A3A-08CF-8807-864F-0FF555038E99}"/>
              </a:ext>
            </a:extLst>
          </p:cNvPr>
          <p:cNvSpPr>
            <a:spLocks noGrp="1"/>
          </p:cNvSpPr>
          <p:nvPr>
            <p:ph idx="1"/>
          </p:nvPr>
        </p:nvSpPr>
        <p:spPr>
          <a:xfrm>
            <a:off x="953811" y="3163824"/>
            <a:ext cx="22486758" cy="7048083"/>
          </a:xfrm>
        </p:spPr>
        <p:txBody>
          <a:bodyPr/>
          <a:lstStyle/>
          <a:p>
            <a:pPr>
              <a:spcAft>
                <a:spcPts val="600"/>
              </a:spcAft>
              <a:buClr>
                <a:schemeClr val="tx1"/>
              </a:buClr>
            </a:pPr>
            <a:r>
              <a:rPr lang="en-US" dirty="0"/>
              <a:t>Another method of raising capital is through the private placement of securities (e.g., stocks or bonds).</a:t>
            </a:r>
          </a:p>
          <a:p>
            <a:pPr>
              <a:spcAft>
                <a:spcPts val="600"/>
              </a:spcAft>
              <a:buClr>
                <a:schemeClr val="tx1"/>
              </a:buClr>
            </a:pPr>
            <a:r>
              <a:rPr lang="en-US" dirty="0"/>
              <a:t>The Securities and Exchange Commission (SEC) provides a </a:t>
            </a:r>
            <a:r>
              <a:rPr lang="en-US" b="1" dirty="0"/>
              <a:t>Regulation D</a:t>
            </a:r>
            <a:r>
              <a:rPr lang="en-US" dirty="0"/>
              <a:t>, which allows smaller firms to sell stock through </a:t>
            </a:r>
            <a:r>
              <a:rPr lang="en-US" b="1" dirty="0"/>
              <a:t>Direct Public Offerings (DPO)</a:t>
            </a:r>
            <a:r>
              <a:rPr lang="en-US" dirty="0"/>
              <a:t> </a:t>
            </a:r>
          </a:p>
          <a:p>
            <a:pPr>
              <a:spcAft>
                <a:spcPts val="600"/>
              </a:spcAft>
              <a:buClr>
                <a:schemeClr val="tx1"/>
              </a:buClr>
            </a:pPr>
            <a:r>
              <a:rPr lang="en-US" dirty="0"/>
              <a:t>Regulations dictate reports and statements required when selling stock to private parties—friends, employees, customers, relatives, and professionals.</a:t>
            </a:r>
          </a:p>
        </p:txBody>
      </p:sp>
      <p:sp>
        <p:nvSpPr>
          <p:cNvPr id="4" name="Slide Number Placeholder 3">
            <a:extLst>
              <a:ext uri="{FF2B5EF4-FFF2-40B4-BE49-F238E27FC236}">
                <a16:creationId xmlns:a16="http://schemas.microsoft.com/office/drawing/2014/main" id="{8C4472CB-7E3B-B196-BBD1-901D668A9A72}"/>
              </a:ext>
            </a:extLst>
          </p:cNvPr>
          <p:cNvSpPr>
            <a:spLocks noGrp="1"/>
          </p:cNvSpPr>
          <p:nvPr>
            <p:ph type="sldNum" sz="quarter" idx="4"/>
          </p:nvPr>
        </p:nvSpPr>
        <p:spPr/>
        <p:txBody>
          <a:bodyPr/>
          <a:lstStyle/>
          <a:p>
            <a:fld id="{5D421B75-32F1-3341-9ED0-64265A793BE3}" type="slidenum">
              <a:rPr lang="en-US" smtClean="0"/>
              <a:pPr/>
              <a:t>34</a:t>
            </a:fld>
            <a:endParaRPr lang="en-US" dirty="0"/>
          </a:p>
        </p:txBody>
      </p:sp>
    </p:spTree>
    <p:extLst>
      <p:ext uri="{BB962C8B-B14F-4D97-AF65-F5344CB8AC3E}">
        <p14:creationId xmlns:p14="http://schemas.microsoft.com/office/powerpoint/2010/main" val="127650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2BA65-0DDE-2023-51D9-3C16589CA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DC855-0FBD-10B0-02A8-D62FBD23A8ED}"/>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2BA6995F-0457-8071-31DB-DEEAD736AC54}"/>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2932C345-6ADD-27AB-F6CB-77A38CDAA1BA}"/>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85286F50-8BAA-B0D8-64D3-8EF4172FA7F5}"/>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EBB776B6-3E57-87EA-D114-2353D48E1D11}"/>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Crowdfunding</a:t>
            </a:r>
            <a:endParaRPr lang="en-US" sz="4000" kern="1200" dirty="0">
              <a:solidFill>
                <a:srgbClr val="000000"/>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FCCE00E7-8FC5-F2AE-89E7-37D00363A664}"/>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19589B79-B616-2248-FF4D-82A51A798D3F}"/>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162B319-D36F-A05A-5F3A-A978B41743A7}"/>
              </a:ext>
            </a:extLst>
          </p:cNvPr>
          <p:cNvSpPr>
            <a:spLocks noGrp="1"/>
          </p:cNvSpPr>
          <p:nvPr>
            <p:ph type="sldNum" sz="quarter" idx="4"/>
          </p:nvPr>
        </p:nvSpPr>
        <p:spPr/>
        <p:txBody>
          <a:bodyPr/>
          <a:lstStyle/>
          <a:p>
            <a:fld id="{5D421B75-32F1-3341-9ED0-64265A793BE3}" type="slidenum">
              <a:rPr lang="en-US" smtClean="0"/>
              <a:pPr/>
              <a:t>35</a:t>
            </a:fld>
            <a:endParaRPr lang="en-US" dirty="0"/>
          </a:p>
        </p:txBody>
      </p:sp>
    </p:spTree>
    <p:extLst>
      <p:ext uri="{BB962C8B-B14F-4D97-AF65-F5344CB8AC3E}">
        <p14:creationId xmlns:p14="http://schemas.microsoft.com/office/powerpoint/2010/main" val="1741312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C5ED3-359C-1222-58DE-183BC9EEA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7D2997-3364-0E64-0B35-B4019034CEAD}"/>
              </a:ext>
            </a:extLst>
          </p:cNvPr>
          <p:cNvSpPr>
            <a:spLocks noGrp="1"/>
          </p:cNvSpPr>
          <p:nvPr>
            <p:ph type="title"/>
          </p:nvPr>
        </p:nvSpPr>
        <p:spPr>
          <a:xfrm>
            <a:off x="953811" y="1111980"/>
            <a:ext cx="22486758" cy="1538883"/>
          </a:xfrm>
        </p:spPr>
        <p:txBody>
          <a:bodyPr/>
          <a:lstStyle/>
          <a:p>
            <a:r>
              <a:rPr lang="en-US" dirty="0"/>
              <a:t>Crowdfunding (1 of 3)</a:t>
            </a:r>
          </a:p>
        </p:txBody>
      </p:sp>
      <p:sp>
        <p:nvSpPr>
          <p:cNvPr id="3" name="Content Placeholder 2">
            <a:extLst>
              <a:ext uri="{FF2B5EF4-FFF2-40B4-BE49-F238E27FC236}">
                <a16:creationId xmlns:a16="http://schemas.microsoft.com/office/drawing/2014/main" id="{CFC121D4-4B8A-FD30-C8E8-002134C7ED83}"/>
              </a:ext>
            </a:extLst>
          </p:cNvPr>
          <p:cNvSpPr>
            <a:spLocks noGrp="1"/>
          </p:cNvSpPr>
          <p:nvPr>
            <p:ph idx="1"/>
          </p:nvPr>
        </p:nvSpPr>
        <p:spPr>
          <a:xfrm>
            <a:off x="953811" y="3163824"/>
            <a:ext cx="13089825" cy="8925520"/>
          </a:xfrm>
        </p:spPr>
        <p:txBody>
          <a:bodyPr/>
          <a:lstStyle/>
          <a:p>
            <a:pPr>
              <a:spcBef>
                <a:spcPts val="0"/>
              </a:spcBef>
              <a:spcAft>
                <a:spcPts val="600"/>
              </a:spcAft>
            </a:pPr>
            <a:r>
              <a:rPr lang="en-US" sz="4800" i="1" dirty="0"/>
              <a:t>Definition:</a:t>
            </a:r>
            <a:r>
              <a:rPr lang="en-US" sz="4800" dirty="0"/>
              <a:t> </a:t>
            </a:r>
            <a:r>
              <a:rPr lang="en-US" sz="4800" b="1" dirty="0"/>
              <a:t>Crowdfunding </a:t>
            </a:r>
            <a:r>
              <a:rPr lang="en-US" sz="4800" dirty="0"/>
              <a:t>seeks funding for ventures by raising monetary contributions from a large number of people, usually via the Internet.</a:t>
            </a:r>
          </a:p>
          <a:p>
            <a:pPr>
              <a:spcBef>
                <a:spcPts val="0"/>
              </a:spcBef>
              <a:spcAft>
                <a:spcPts val="600"/>
              </a:spcAft>
            </a:pPr>
            <a:r>
              <a:rPr lang="en-US" sz="4800" dirty="0"/>
              <a:t>Three Principal Parts:</a:t>
            </a:r>
          </a:p>
          <a:p>
            <a:pPr lvl="1">
              <a:spcBef>
                <a:spcPts val="0"/>
              </a:spcBef>
              <a:spcAft>
                <a:spcPts val="600"/>
              </a:spcAft>
            </a:pPr>
            <a:r>
              <a:rPr lang="en-US" sz="4400" dirty="0"/>
              <a:t>The entrepreneur proposes the idea and/or venture to be funded.</a:t>
            </a:r>
          </a:p>
          <a:p>
            <a:pPr lvl="1">
              <a:spcBef>
                <a:spcPts val="0"/>
              </a:spcBef>
              <a:spcAft>
                <a:spcPts val="600"/>
              </a:spcAft>
            </a:pPr>
            <a:r>
              <a:rPr lang="en-US" sz="4400" dirty="0"/>
              <a:t>The individual or groups who support the idea.</a:t>
            </a:r>
          </a:p>
          <a:p>
            <a:pPr lvl="1">
              <a:spcBef>
                <a:spcPts val="0"/>
              </a:spcBef>
              <a:spcAft>
                <a:spcPts val="600"/>
              </a:spcAft>
            </a:pPr>
            <a:r>
              <a:rPr lang="en-US" sz="4400" dirty="0"/>
              <a:t>A moderating organization (the “platform”) that brings the parties together to launch the idea.</a:t>
            </a:r>
          </a:p>
        </p:txBody>
      </p:sp>
      <p:sp>
        <p:nvSpPr>
          <p:cNvPr id="4" name="Slide Number Placeholder 3">
            <a:extLst>
              <a:ext uri="{FF2B5EF4-FFF2-40B4-BE49-F238E27FC236}">
                <a16:creationId xmlns:a16="http://schemas.microsoft.com/office/drawing/2014/main" id="{1D61FB84-A098-71CF-5AA9-4B11B353DEBD}"/>
              </a:ext>
            </a:extLst>
          </p:cNvPr>
          <p:cNvSpPr>
            <a:spLocks noGrp="1"/>
          </p:cNvSpPr>
          <p:nvPr>
            <p:ph type="sldNum" sz="quarter" idx="4"/>
          </p:nvPr>
        </p:nvSpPr>
        <p:spPr/>
        <p:txBody>
          <a:bodyPr/>
          <a:lstStyle/>
          <a:p>
            <a:fld id="{5D421B75-32F1-3341-9ED0-64265A793BE3}" type="slidenum">
              <a:rPr lang="en-US" smtClean="0"/>
              <a:pPr/>
              <a:t>36</a:t>
            </a:fld>
            <a:endParaRPr lang="en-US" dirty="0"/>
          </a:p>
        </p:txBody>
      </p:sp>
      <p:pic>
        <p:nvPicPr>
          <p:cNvPr id="1028" name="Picture 4" descr="Top 10 U.S. Crowdfunding Platforms (Reward and Reg CF Equity)">
            <a:extLst>
              <a:ext uri="{FF2B5EF4-FFF2-40B4-BE49-F238E27FC236}">
                <a16:creationId xmlns:a16="http://schemas.microsoft.com/office/drawing/2014/main" id="{C9F18F07-B462-81B2-931D-A1401B56D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7223" y="4349274"/>
            <a:ext cx="9363346" cy="67889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71718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1C150-90BA-DDF6-38FA-BB18FB826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A83990-D770-22F8-2174-7F350FC1AA6F}"/>
              </a:ext>
            </a:extLst>
          </p:cNvPr>
          <p:cNvSpPr>
            <a:spLocks noGrp="1"/>
          </p:cNvSpPr>
          <p:nvPr>
            <p:ph type="title"/>
          </p:nvPr>
        </p:nvSpPr>
        <p:spPr>
          <a:xfrm>
            <a:off x="953811" y="1111980"/>
            <a:ext cx="22486758" cy="1538883"/>
          </a:xfrm>
        </p:spPr>
        <p:txBody>
          <a:bodyPr/>
          <a:lstStyle/>
          <a:p>
            <a:r>
              <a:rPr lang="en-US" dirty="0"/>
              <a:t>Crowdfunding (2 of 3)</a:t>
            </a:r>
          </a:p>
        </p:txBody>
      </p:sp>
      <p:sp>
        <p:nvSpPr>
          <p:cNvPr id="3" name="Content Placeholder 2">
            <a:extLst>
              <a:ext uri="{FF2B5EF4-FFF2-40B4-BE49-F238E27FC236}">
                <a16:creationId xmlns:a16="http://schemas.microsoft.com/office/drawing/2014/main" id="{2D8D3FC3-340E-5D50-E9AD-21E9C7AEDB45}"/>
              </a:ext>
            </a:extLst>
          </p:cNvPr>
          <p:cNvSpPr>
            <a:spLocks noGrp="1"/>
          </p:cNvSpPr>
          <p:nvPr>
            <p:ph idx="1"/>
          </p:nvPr>
        </p:nvSpPr>
        <p:spPr>
          <a:xfrm>
            <a:off x="953811" y="3163824"/>
            <a:ext cx="22486758" cy="6309420"/>
          </a:xfrm>
        </p:spPr>
        <p:txBody>
          <a:bodyPr/>
          <a:lstStyle/>
          <a:p>
            <a:pPr>
              <a:spcBef>
                <a:spcPts val="0"/>
              </a:spcBef>
              <a:spcAft>
                <a:spcPts val="600"/>
              </a:spcAft>
            </a:pPr>
            <a:r>
              <a:rPr lang="en-US" dirty="0"/>
              <a:t>Two Distinct Forms:</a:t>
            </a:r>
          </a:p>
          <a:p>
            <a:pPr lvl="1">
              <a:spcBef>
                <a:spcPts val="0"/>
              </a:spcBef>
              <a:spcAft>
                <a:spcPts val="600"/>
              </a:spcAft>
            </a:pPr>
            <a:r>
              <a:rPr lang="en-US" b="1" dirty="0"/>
              <a:t>Rewards Crowdfunding</a:t>
            </a:r>
            <a:r>
              <a:rPr lang="en-US" dirty="0"/>
              <a:t>—The entrepreneur seeks a target amount of funding to launch a business concept without incurring debt or sacrificing equity and, in return for the donation, the entrepreneur provides some type of gift or incentive.</a:t>
            </a:r>
          </a:p>
          <a:p>
            <a:pPr lvl="1">
              <a:spcBef>
                <a:spcPts val="0"/>
              </a:spcBef>
              <a:spcAft>
                <a:spcPts val="600"/>
              </a:spcAft>
            </a:pPr>
            <a:r>
              <a:rPr lang="en-US" b="1" dirty="0"/>
              <a:t>Equity Crowdfunding</a:t>
            </a:r>
            <a:r>
              <a:rPr lang="en-US" dirty="0"/>
              <a:t>—The entrepreneur shares equity in the venture, usually in its early stages, in exchange for the money pledged.</a:t>
            </a:r>
          </a:p>
        </p:txBody>
      </p:sp>
      <p:sp>
        <p:nvSpPr>
          <p:cNvPr id="4" name="Slide Number Placeholder 3">
            <a:extLst>
              <a:ext uri="{FF2B5EF4-FFF2-40B4-BE49-F238E27FC236}">
                <a16:creationId xmlns:a16="http://schemas.microsoft.com/office/drawing/2014/main" id="{2B7051A1-F817-62F4-CEDC-38086631E7D2}"/>
              </a:ext>
            </a:extLst>
          </p:cNvPr>
          <p:cNvSpPr>
            <a:spLocks noGrp="1"/>
          </p:cNvSpPr>
          <p:nvPr>
            <p:ph type="sldNum" sz="quarter" idx="4"/>
          </p:nvPr>
        </p:nvSpPr>
        <p:spPr/>
        <p:txBody>
          <a:bodyPr/>
          <a:lstStyle/>
          <a:p>
            <a:fld id="{5D421B75-32F1-3341-9ED0-64265A793BE3}" type="slidenum">
              <a:rPr lang="en-US" smtClean="0"/>
              <a:pPr/>
              <a:t>37</a:t>
            </a:fld>
            <a:endParaRPr lang="en-US" dirty="0"/>
          </a:p>
        </p:txBody>
      </p:sp>
    </p:spTree>
    <p:extLst>
      <p:ext uri="{BB962C8B-B14F-4D97-AF65-F5344CB8AC3E}">
        <p14:creationId xmlns:p14="http://schemas.microsoft.com/office/powerpoint/2010/main" val="2738648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116F7-A150-8968-A54B-1043EE046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37C17-064B-AB35-769B-7DAA764FCA16}"/>
              </a:ext>
            </a:extLst>
          </p:cNvPr>
          <p:cNvSpPr>
            <a:spLocks noGrp="1"/>
          </p:cNvSpPr>
          <p:nvPr>
            <p:ph type="title"/>
          </p:nvPr>
        </p:nvSpPr>
        <p:spPr>
          <a:xfrm>
            <a:off x="953811" y="1111980"/>
            <a:ext cx="22486758" cy="1538883"/>
          </a:xfrm>
        </p:spPr>
        <p:txBody>
          <a:bodyPr/>
          <a:lstStyle/>
          <a:p>
            <a:r>
              <a:rPr lang="en-US" dirty="0"/>
              <a:t>Crowdfunding (3 of 3)</a:t>
            </a:r>
          </a:p>
        </p:txBody>
      </p:sp>
      <p:sp>
        <p:nvSpPr>
          <p:cNvPr id="3" name="Content Placeholder 2">
            <a:extLst>
              <a:ext uri="{FF2B5EF4-FFF2-40B4-BE49-F238E27FC236}">
                <a16:creationId xmlns:a16="http://schemas.microsoft.com/office/drawing/2014/main" id="{6A8EA139-9234-BE6C-5C5D-FE1FBF8BD527}"/>
              </a:ext>
            </a:extLst>
          </p:cNvPr>
          <p:cNvSpPr>
            <a:spLocks noGrp="1"/>
          </p:cNvSpPr>
          <p:nvPr>
            <p:ph idx="1"/>
          </p:nvPr>
        </p:nvSpPr>
        <p:spPr>
          <a:xfrm>
            <a:off x="953811" y="3163824"/>
            <a:ext cx="22486758" cy="5124480"/>
          </a:xfrm>
        </p:spPr>
        <p:txBody>
          <a:bodyPr/>
          <a:lstStyle/>
          <a:p>
            <a:pPr>
              <a:spcBef>
                <a:spcPts val="0"/>
              </a:spcBef>
              <a:spcAft>
                <a:spcPts val="600"/>
              </a:spcAft>
            </a:pPr>
            <a:r>
              <a:rPr lang="en-US" dirty="0"/>
              <a:t>Potential concerns:</a:t>
            </a:r>
          </a:p>
          <a:p>
            <a:pPr lvl="1">
              <a:spcBef>
                <a:spcPts val="0"/>
              </a:spcBef>
              <a:spcAft>
                <a:spcPts val="600"/>
              </a:spcAft>
            </a:pPr>
            <a:r>
              <a:rPr lang="en-US" dirty="0"/>
              <a:t>Reputation</a:t>
            </a:r>
          </a:p>
          <a:p>
            <a:pPr lvl="1">
              <a:spcBef>
                <a:spcPts val="0"/>
              </a:spcBef>
              <a:spcAft>
                <a:spcPts val="600"/>
              </a:spcAft>
            </a:pPr>
            <a:r>
              <a:rPr lang="en-US" dirty="0"/>
              <a:t>Intellectual property (IP) protection</a:t>
            </a:r>
          </a:p>
          <a:p>
            <a:pPr lvl="1">
              <a:spcBef>
                <a:spcPts val="0"/>
              </a:spcBef>
              <a:spcAft>
                <a:spcPts val="600"/>
              </a:spcAft>
            </a:pPr>
            <a:r>
              <a:rPr lang="en-US" dirty="0"/>
              <a:t>Donor dilution</a:t>
            </a:r>
          </a:p>
          <a:p>
            <a:pPr lvl="1">
              <a:spcBef>
                <a:spcPts val="0"/>
              </a:spcBef>
              <a:spcAft>
                <a:spcPts val="600"/>
              </a:spcAft>
            </a:pPr>
            <a:r>
              <a:rPr lang="en-US" dirty="0"/>
              <a:t>Investor management</a:t>
            </a:r>
          </a:p>
          <a:p>
            <a:pPr lvl="1">
              <a:spcBef>
                <a:spcPts val="0"/>
              </a:spcBef>
              <a:spcAft>
                <a:spcPts val="600"/>
              </a:spcAft>
            </a:pPr>
            <a:r>
              <a:rPr lang="en-US" dirty="0"/>
              <a:t>Public fear</a:t>
            </a:r>
          </a:p>
        </p:txBody>
      </p:sp>
      <p:sp>
        <p:nvSpPr>
          <p:cNvPr id="4" name="Slide Number Placeholder 3">
            <a:extLst>
              <a:ext uri="{FF2B5EF4-FFF2-40B4-BE49-F238E27FC236}">
                <a16:creationId xmlns:a16="http://schemas.microsoft.com/office/drawing/2014/main" id="{96AD3E9F-2D23-05D9-A494-87D6060032E9}"/>
              </a:ext>
            </a:extLst>
          </p:cNvPr>
          <p:cNvSpPr>
            <a:spLocks noGrp="1"/>
          </p:cNvSpPr>
          <p:nvPr>
            <p:ph type="sldNum" sz="quarter" idx="4"/>
          </p:nvPr>
        </p:nvSpPr>
        <p:spPr/>
        <p:txBody>
          <a:bodyPr/>
          <a:lstStyle/>
          <a:p>
            <a:fld id="{5D421B75-32F1-3341-9ED0-64265A793BE3}" type="slidenum">
              <a:rPr lang="en-US" smtClean="0"/>
              <a:pPr/>
              <a:t>38</a:t>
            </a:fld>
            <a:endParaRPr lang="en-US" dirty="0"/>
          </a:p>
        </p:txBody>
      </p:sp>
      <p:sp>
        <p:nvSpPr>
          <p:cNvPr id="5" name="Content Placeholder 5">
            <a:extLst>
              <a:ext uri="{FF2B5EF4-FFF2-40B4-BE49-F238E27FC236}">
                <a16:creationId xmlns:a16="http://schemas.microsoft.com/office/drawing/2014/main" id="{4B54E4C8-1E2B-F33A-A3DE-622E84EF76A7}"/>
              </a:ext>
            </a:extLst>
          </p:cNvPr>
          <p:cNvSpPr txBox="1">
            <a:spLocks/>
          </p:cNvSpPr>
          <p:nvPr/>
        </p:nvSpPr>
        <p:spPr>
          <a:xfrm>
            <a:off x="14444330" y="3163824"/>
            <a:ext cx="6140303" cy="5419432"/>
          </a:xfrm>
          <a:prstGeom prst="rect">
            <a:avLst/>
          </a:prstGeom>
          <a:noFill/>
        </p:spPr>
        <p:txBody>
          <a:bodyPr wrap="square" rtlCol="0">
            <a:spAutoFit/>
          </a:bodyPr>
          <a:lst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361950" indent="-361950">
              <a:lnSpc>
                <a:spcPct val="100000"/>
              </a:lnSpc>
              <a:spcBef>
                <a:spcPts val="500"/>
              </a:spcBef>
              <a:spcAft>
                <a:spcPts val="800"/>
              </a:spcAft>
              <a:buClr>
                <a:schemeClr val="tx1"/>
              </a:buClr>
              <a:buFont typeface="Arial" panose="020B0604020202020204" pitchFamily="34" charset="0"/>
              <a:buChar char="•"/>
            </a:pPr>
            <a:r>
              <a:rPr lang="en-US" sz="5200" dirty="0">
                <a:latin typeface="Poppins" panose="00000500000000000000" pitchFamily="2" charset="0"/>
                <a:cs typeface="Poppins" panose="00000500000000000000" pitchFamily="2" charset="0"/>
              </a:rPr>
              <a:t>Benefits:</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Funding</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Profile</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Marketing</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Engagement</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Feedback</a:t>
            </a:r>
          </a:p>
        </p:txBody>
      </p:sp>
    </p:spTree>
    <p:extLst>
      <p:ext uri="{BB962C8B-B14F-4D97-AF65-F5344CB8AC3E}">
        <p14:creationId xmlns:p14="http://schemas.microsoft.com/office/powerpoint/2010/main" val="42903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32C4D-4381-7C3D-8350-29A4E6447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1E12B-1993-5CC1-0BD6-220DE7D3FEF9}"/>
              </a:ext>
            </a:extLst>
          </p:cNvPr>
          <p:cNvSpPr>
            <a:spLocks noGrp="1"/>
          </p:cNvSpPr>
          <p:nvPr>
            <p:ph type="title"/>
          </p:nvPr>
        </p:nvSpPr>
        <p:spPr>
          <a:xfrm>
            <a:off x="953811" y="1111980"/>
            <a:ext cx="22486758" cy="1538883"/>
          </a:xfrm>
        </p:spPr>
        <p:txBody>
          <a:bodyPr/>
          <a:lstStyle/>
          <a:p>
            <a:r>
              <a:rPr lang="en-US" dirty="0"/>
              <a:t>Value of Crowdfunding</a:t>
            </a:r>
          </a:p>
        </p:txBody>
      </p:sp>
      <p:sp>
        <p:nvSpPr>
          <p:cNvPr id="3" name="Content Placeholder 2">
            <a:extLst>
              <a:ext uri="{FF2B5EF4-FFF2-40B4-BE49-F238E27FC236}">
                <a16:creationId xmlns:a16="http://schemas.microsoft.com/office/drawing/2014/main" id="{38551C39-6DB1-56A1-8ED8-022FD77B88EF}"/>
              </a:ext>
            </a:extLst>
          </p:cNvPr>
          <p:cNvSpPr>
            <a:spLocks noGrp="1"/>
          </p:cNvSpPr>
          <p:nvPr>
            <p:ph idx="1"/>
          </p:nvPr>
        </p:nvSpPr>
        <p:spPr>
          <a:xfrm>
            <a:off x="953811" y="3163824"/>
            <a:ext cx="22486758" cy="3539430"/>
          </a:xfrm>
        </p:spPr>
        <p:txBody>
          <a:bodyPr/>
          <a:lstStyle/>
          <a:p>
            <a:pPr>
              <a:buClr>
                <a:schemeClr val="tx1"/>
              </a:buClr>
            </a:pPr>
            <a:r>
              <a:rPr lang="en-US" dirty="0"/>
              <a:t>Crowdfunding is dispersed geographically and focused on leisure, retail, and consumer products.</a:t>
            </a:r>
          </a:p>
          <a:p>
            <a:pPr>
              <a:buClr>
                <a:schemeClr val="tx1"/>
              </a:buClr>
            </a:pPr>
            <a:r>
              <a:rPr lang="en-US" dirty="0"/>
              <a:t>New legislation allows up to $50 million in crowdfunding, up from $1 million.</a:t>
            </a:r>
          </a:p>
        </p:txBody>
      </p:sp>
      <p:sp>
        <p:nvSpPr>
          <p:cNvPr id="4" name="Slide Number Placeholder 3">
            <a:extLst>
              <a:ext uri="{FF2B5EF4-FFF2-40B4-BE49-F238E27FC236}">
                <a16:creationId xmlns:a16="http://schemas.microsoft.com/office/drawing/2014/main" id="{11943F90-4A49-8D46-DD06-F2D604E5287E}"/>
              </a:ext>
            </a:extLst>
          </p:cNvPr>
          <p:cNvSpPr>
            <a:spLocks noGrp="1"/>
          </p:cNvSpPr>
          <p:nvPr>
            <p:ph type="sldNum" sz="quarter" idx="4"/>
          </p:nvPr>
        </p:nvSpPr>
        <p:spPr/>
        <p:txBody>
          <a:bodyPr/>
          <a:lstStyle/>
          <a:p>
            <a:fld id="{5D421B75-32F1-3341-9ED0-64265A793BE3}" type="slidenum">
              <a:rPr lang="en-US" smtClean="0"/>
              <a:pPr/>
              <a:t>39</a:t>
            </a:fld>
            <a:endParaRPr lang="en-US" dirty="0"/>
          </a:p>
        </p:txBody>
      </p:sp>
    </p:spTree>
    <p:extLst>
      <p:ext uri="{BB962C8B-B14F-4D97-AF65-F5344CB8AC3E}">
        <p14:creationId xmlns:p14="http://schemas.microsoft.com/office/powerpoint/2010/main" val="19043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1A42-A24E-6B1F-5F23-7B1064CA4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948F-0E4A-1106-784D-33FFF37BEE35}"/>
              </a:ext>
            </a:extLst>
          </p:cNvPr>
          <p:cNvSpPr>
            <a:spLocks noGrp="1"/>
          </p:cNvSpPr>
          <p:nvPr>
            <p:ph type="title" idx="4294967295"/>
          </p:nvPr>
        </p:nvSpPr>
        <p:spPr>
          <a:xfrm>
            <a:off x="1269387" y="838259"/>
            <a:ext cx="22171025" cy="1538883"/>
          </a:xfrm>
        </p:spPr>
        <p:txBody>
          <a:bodyPr/>
          <a:lstStyle/>
          <a:p>
            <a:r>
              <a:rPr lang="en-US" dirty="0"/>
              <a:t>Chapter 8 Objectives</a:t>
            </a:r>
          </a:p>
        </p:txBody>
      </p:sp>
      <p:sp>
        <p:nvSpPr>
          <p:cNvPr id="3" name="Content Placeholder 2">
            <a:extLst>
              <a:ext uri="{FF2B5EF4-FFF2-40B4-BE49-F238E27FC236}">
                <a16:creationId xmlns:a16="http://schemas.microsoft.com/office/drawing/2014/main" id="{1B1FE90D-3C84-9842-8134-B356C37C4D4A}"/>
              </a:ext>
            </a:extLst>
          </p:cNvPr>
          <p:cNvSpPr>
            <a:spLocks noGrp="1"/>
          </p:cNvSpPr>
          <p:nvPr>
            <p:ph type="body" sz="quarter" idx="4294967295"/>
          </p:nvPr>
        </p:nvSpPr>
        <p:spPr>
          <a:xfrm>
            <a:off x="1269387" y="2801004"/>
            <a:ext cx="22167850" cy="9069149"/>
          </a:xfrm>
        </p:spPr>
        <p:txBody>
          <a:bodyPr/>
          <a:lstStyle/>
          <a:p>
            <a:pPr marL="0" indent="0">
              <a:buNone/>
            </a:pPr>
            <a:r>
              <a:rPr lang="en-US" dirty="0"/>
              <a:t>8.1 Explain the advantages and disadvantages of bootstrapping.</a:t>
            </a:r>
          </a:p>
          <a:p>
            <a:pPr marL="0" indent="0">
              <a:buNone/>
            </a:pPr>
            <a:r>
              <a:rPr lang="en-US" dirty="0"/>
              <a:t>8.2 Differentiate between debt and equity as methods of financing.</a:t>
            </a:r>
          </a:p>
          <a:p>
            <a:pPr marL="0" indent="0">
              <a:buNone/>
            </a:pPr>
            <a:r>
              <a:rPr lang="en-US" dirty="0"/>
              <a:t>8.3 Discuss commercial loans and social lending as sources of capital.</a:t>
            </a:r>
          </a:p>
          <a:p>
            <a:pPr marL="0" indent="0">
              <a:buNone/>
            </a:pPr>
            <a:r>
              <a:rPr lang="en-US" dirty="0"/>
              <a:t>8.4 Explain initial public offerings (IPOs) as a source of capital.</a:t>
            </a:r>
          </a:p>
          <a:p>
            <a:pPr marL="0" indent="0">
              <a:buNone/>
            </a:pPr>
            <a:r>
              <a:rPr lang="en-US" dirty="0"/>
              <a:t>8.5 Describe the special purpose acquisition companies (SPACs).</a:t>
            </a:r>
          </a:p>
          <a:p>
            <a:pPr marL="0" indent="0">
              <a:buNone/>
            </a:pPr>
            <a:r>
              <a:rPr lang="en-US" dirty="0"/>
              <a:t>8.6 Discuss private placements as an opportunity for equity capital.</a:t>
            </a:r>
          </a:p>
          <a:p>
            <a:pPr marL="0" indent="0">
              <a:buNone/>
            </a:pPr>
            <a:r>
              <a:rPr lang="en-US" dirty="0"/>
              <a:t>8.7 Describe the rise of crowdfunding as an increasingly potential source of funding.</a:t>
            </a:r>
          </a:p>
          <a:p>
            <a:pPr marL="0" indent="0">
              <a:buNone/>
            </a:pPr>
            <a:r>
              <a:rPr lang="en-US" dirty="0"/>
              <a:t>8.8 Explain the market for venture capital.</a:t>
            </a:r>
          </a:p>
          <a:p>
            <a:pPr marL="0" indent="0">
              <a:buNone/>
            </a:pPr>
            <a:r>
              <a:rPr lang="en-US" dirty="0"/>
              <a:t>8.9 Describe venture capitalists’ evaluation criteria for new ventures.</a:t>
            </a:r>
          </a:p>
          <a:p>
            <a:pPr marL="0" indent="0">
              <a:buNone/>
            </a:pPr>
            <a:r>
              <a:rPr lang="en-US" dirty="0"/>
              <a:t>8.10 Explain the importance of evaluating venture capitalists for a proper selection.</a:t>
            </a:r>
          </a:p>
          <a:p>
            <a:pPr marL="0" indent="0">
              <a:buNone/>
            </a:pPr>
            <a:r>
              <a:rPr lang="en-US" dirty="0"/>
              <a:t>8.11 Describe the existing informal risk-capital market (“angel capital”).</a:t>
            </a:r>
          </a:p>
        </p:txBody>
      </p:sp>
      <p:sp>
        <p:nvSpPr>
          <p:cNvPr id="4" name="Slide Number Placeholder 3">
            <a:extLst>
              <a:ext uri="{FF2B5EF4-FFF2-40B4-BE49-F238E27FC236}">
                <a16:creationId xmlns:a16="http://schemas.microsoft.com/office/drawing/2014/main" id="{5D474E4F-FFDD-D732-1EC0-E9D38671471A}"/>
              </a:ext>
            </a:extLst>
          </p:cNvPr>
          <p:cNvSpPr>
            <a:spLocks noGrp="1"/>
          </p:cNvSpPr>
          <p:nvPr>
            <p:ph type="sldNum" sz="quarter" idx="4"/>
          </p:nvPr>
        </p:nvSpPr>
        <p:spPr/>
        <p:txBody>
          <a:bodyPr/>
          <a:lstStyle/>
          <a:p>
            <a:fld id="{5D421B75-32F1-3341-9ED0-64265A793BE3}" type="slidenum">
              <a:rPr lang="en-US" smtClean="0"/>
              <a:pPr/>
              <a:t>4</a:t>
            </a:fld>
            <a:endParaRPr lang="en-US" dirty="0"/>
          </a:p>
        </p:txBody>
      </p:sp>
    </p:spTree>
    <p:extLst>
      <p:ext uri="{BB962C8B-B14F-4D97-AF65-F5344CB8AC3E}">
        <p14:creationId xmlns:p14="http://schemas.microsoft.com/office/powerpoint/2010/main" val="244099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1DF1E-39FC-05F8-452B-1A3BE154E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7B8FC-55E9-5B22-65AF-25647C932E8A}"/>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21537EED-B7FC-B0A7-8451-C2A3515998FA}"/>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66A4E306-6B85-63F9-E230-1CB099A30C46}"/>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3F6583F8-04E5-5ED1-9530-A6A4EDEE7CDF}"/>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20766BF4-0C42-3122-C410-468F50F735EE}"/>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2C08A4FE-D13F-AE81-4801-468A931123E6}"/>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Venture Capital</a:t>
            </a:r>
            <a:endParaRPr lang="en-US" sz="4000" kern="1200" dirty="0">
              <a:solidFill>
                <a:srgbClr val="000000"/>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4B99CF43-4C9E-A415-447F-554A8BFCC9A8}"/>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D93D4CD3-805C-FD22-2275-B3C8A0CA252D}"/>
              </a:ext>
            </a:extLst>
          </p:cNvPr>
          <p:cNvSpPr>
            <a:spLocks noGrp="1"/>
          </p:cNvSpPr>
          <p:nvPr>
            <p:ph type="sldNum" sz="quarter" idx="4"/>
          </p:nvPr>
        </p:nvSpPr>
        <p:spPr/>
        <p:txBody>
          <a:bodyPr/>
          <a:lstStyle/>
          <a:p>
            <a:fld id="{5D421B75-32F1-3341-9ED0-64265A793BE3}" type="slidenum">
              <a:rPr lang="en-US" smtClean="0"/>
              <a:pPr/>
              <a:t>40</a:t>
            </a:fld>
            <a:endParaRPr lang="en-US" dirty="0"/>
          </a:p>
        </p:txBody>
      </p:sp>
    </p:spTree>
    <p:extLst>
      <p:ext uri="{BB962C8B-B14F-4D97-AF65-F5344CB8AC3E}">
        <p14:creationId xmlns:p14="http://schemas.microsoft.com/office/powerpoint/2010/main" val="1642344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CEE73-8665-21CE-6811-25E200A84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01161-C06D-3ED2-A7F7-A0982287E014}"/>
              </a:ext>
            </a:extLst>
          </p:cNvPr>
          <p:cNvSpPr>
            <a:spLocks noGrp="1"/>
          </p:cNvSpPr>
          <p:nvPr>
            <p:ph type="title"/>
          </p:nvPr>
        </p:nvSpPr>
        <p:spPr>
          <a:xfrm>
            <a:off x="953811" y="1111980"/>
            <a:ext cx="22486758" cy="1538883"/>
          </a:xfrm>
        </p:spPr>
        <p:txBody>
          <a:bodyPr/>
          <a:lstStyle/>
          <a:p>
            <a:r>
              <a:rPr lang="en-US" dirty="0"/>
              <a:t>The Venture Capital Market</a:t>
            </a:r>
          </a:p>
        </p:txBody>
      </p:sp>
      <p:sp>
        <p:nvSpPr>
          <p:cNvPr id="3" name="Content Placeholder 2">
            <a:extLst>
              <a:ext uri="{FF2B5EF4-FFF2-40B4-BE49-F238E27FC236}">
                <a16:creationId xmlns:a16="http://schemas.microsoft.com/office/drawing/2014/main" id="{A3859934-94CB-430D-6F3E-373AC16A1086}"/>
              </a:ext>
            </a:extLst>
          </p:cNvPr>
          <p:cNvSpPr>
            <a:spLocks noGrp="1"/>
          </p:cNvSpPr>
          <p:nvPr>
            <p:ph idx="1"/>
          </p:nvPr>
        </p:nvSpPr>
        <p:spPr>
          <a:xfrm>
            <a:off x="953811" y="3163824"/>
            <a:ext cx="22486758" cy="9664184"/>
          </a:xfrm>
        </p:spPr>
        <p:txBody>
          <a:bodyPr/>
          <a:lstStyle/>
          <a:p>
            <a:pPr>
              <a:buClr>
                <a:schemeClr val="tx1"/>
              </a:buClr>
            </a:pPr>
            <a:r>
              <a:rPr lang="en-US" i="1" dirty="0"/>
              <a:t>Definition:</a:t>
            </a:r>
            <a:r>
              <a:rPr lang="en-US" dirty="0"/>
              <a:t> </a:t>
            </a:r>
            <a:r>
              <a:rPr lang="en-US" b="1" dirty="0"/>
              <a:t>Venture Capitalists</a:t>
            </a:r>
            <a:r>
              <a:rPr lang="en-US" dirty="0"/>
              <a:t> are valuable and powerful sources of equity funding for new ventures. </a:t>
            </a:r>
          </a:p>
          <a:p>
            <a:pPr>
              <a:buClr>
                <a:schemeClr val="tx1"/>
              </a:buClr>
            </a:pPr>
            <a:r>
              <a:rPr lang="en-US" dirty="0"/>
              <a:t>They provide:</a:t>
            </a:r>
          </a:p>
          <a:p>
            <a:pPr lvl="1">
              <a:buClr>
                <a:schemeClr val="tx1"/>
              </a:buClr>
            </a:pPr>
            <a:r>
              <a:rPr lang="en-US" sz="4000" dirty="0"/>
              <a:t>Capital for start-ups and expansion</a:t>
            </a:r>
          </a:p>
          <a:p>
            <a:pPr lvl="1">
              <a:buClr>
                <a:schemeClr val="tx1"/>
              </a:buClr>
            </a:pPr>
            <a:r>
              <a:rPr lang="en-US" sz="4000" dirty="0"/>
              <a:t>Market research and strategy</a:t>
            </a:r>
          </a:p>
          <a:p>
            <a:pPr lvl="1">
              <a:buClr>
                <a:schemeClr val="tx1"/>
              </a:buClr>
            </a:pPr>
            <a:r>
              <a:rPr lang="en-US" sz="4000" dirty="0"/>
              <a:t>Management-consulting, audits, and evaluation</a:t>
            </a:r>
          </a:p>
          <a:p>
            <a:pPr lvl="1">
              <a:buClr>
                <a:schemeClr val="tx1"/>
              </a:buClr>
            </a:pPr>
            <a:r>
              <a:rPr lang="en-US" sz="4000" dirty="0"/>
              <a:t>Contacts—customers, suppliers, and businesspeople</a:t>
            </a:r>
          </a:p>
          <a:p>
            <a:pPr lvl="1">
              <a:buClr>
                <a:schemeClr val="tx1"/>
              </a:buClr>
            </a:pPr>
            <a:r>
              <a:rPr lang="en-US" sz="4000" dirty="0"/>
              <a:t>Assistance in negotiating technical agreements</a:t>
            </a:r>
          </a:p>
          <a:p>
            <a:pPr lvl="1">
              <a:buClr>
                <a:schemeClr val="tx1"/>
              </a:buClr>
            </a:pPr>
            <a:r>
              <a:rPr lang="en-US" sz="4000" dirty="0"/>
              <a:t>Help in establishing management and accounting controls</a:t>
            </a:r>
          </a:p>
          <a:p>
            <a:pPr lvl="1">
              <a:buClr>
                <a:schemeClr val="tx1"/>
              </a:buClr>
            </a:pPr>
            <a:r>
              <a:rPr lang="en-US" sz="4000" dirty="0"/>
              <a:t>Help in employee recruitment and employee agreements</a:t>
            </a:r>
          </a:p>
          <a:p>
            <a:pPr lvl="1">
              <a:buClr>
                <a:schemeClr val="tx1"/>
              </a:buClr>
            </a:pPr>
            <a:r>
              <a:rPr lang="en-US" sz="4000" dirty="0"/>
              <a:t>Help in risk management and with insurance programs</a:t>
            </a:r>
          </a:p>
          <a:p>
            <a:pPr lvl="1">
              <a:buClr>
                <a:schemeClr val="tx1"/>
              </a:buClr>
            </a:pPr>
            <a:r>
              <a:rPr lang="en-US" sz="4000" dirty="0"/>
              <a:t>Counseling and guidance in complying with government regulations</a:t>
            </a:r>
          </a:p>
        </p:txBody>
      </p:sp>
      <p:sp>
        <p:nvSpPr>
          <p:cNvPr id="4" name="Slide Number Placeholder 3">
            <a:extLst>
              <a:ext uri="{FF2B5EF4-FFF2-40B4-BE49-F238E27FC236}">
                <a16:creationId xmlns:a16="http://schemas.microsoft.com/office/drawing/2014/main" id="{80835E65-F6EC-9DFE-4FF5-82EBE54FE99B}"/>
              </a:ext>
            </a:extLst>
          </p:cNvPr>
          <p:cNvSpPr>
            <a:spLocks noGrp="1"/>
          </p:cNvSpPr>
          <p:nvPr>
            <p:ph type="sldNum" sz="quarter" idx="4"/>
          </p:nvPr>
        </p:nvSpPr>
        <p:spPr/>
        <p:txBody>
          <a:bodyPr/>
          <a:lstStyle/>
          <a:p>
            <a:fld id="{5D421B75-32F1-3341-9ED0-64265A793BE3}" type="slidenum">
              <a:rPr lang="en-US" smtClean="0"/>
              <a:pPr/>
              <a:t>41</a:t>
            </a:fld>
            <a:endParaRPr lang="en-US" dirty="0"/>
          </a:p>
        </p:txBody>
      </p:sp>
    </p:spTree>
    <p:extLst>
      <p:ext uri="{BB962C8B-B14F-4D97-AF65-F5344CB8AC3E}">
        <p14:creationId xmlns:p14="http://schemas.microsoft.com/office/powerpoint/2010/main" val="2251051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FB32F-417D-D16A-B28B-A3A4912E7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5A923-4D49-6DD2-20F9-D48AD2C4ED33}"/>
              </a:ext>
            </a:extLst>
          </p:cNvPr>
          <p:cNvSpPr>
            <a:spLocks noGrp="1"/>
          </p:cNvSpPr>
          <p:nvPr>
            <p:ph type="title"/>
          </p:nvPr>
        </p:nvSpPr>
        <p:spPr>
          <a:xfrm>
            <a:off x="953811" y="1111980"/>
            <a:ext cx="22486758" cy="1538883"/>
          </a:xfrm>
        </p:spPr>
        <p:txBody>
          <a:bodyPr/>
          <a:lstStyle/>
          <a:p>
            <a:r>
              <a:rPr lang="en-US" dirty="0"/>
              <a:t>Recent Developments</a:t>
            </a:r>
          </a:p>
        </p:txBody>
      </p:sp>
      <p:sp>
        <p:nvSpPr>
          <p:cNvPr id="3" name="Content Placeholder 2">
            <a:extLst>
              <a:ext uri="{FF2B5EF4-FFF2-40B4-BE49-F238E27FC236}">
                <a16:creationId xmlns:a16="http://schemas.microsoft.com/office/drawing/2014/main" id="{2CA5DEFF-14EF-156C-7105-399A9A3C1817}"/>
              </a:ext>
            </a:extLst>
          </p:cNvPr>
          <p:cNvSpPr>
            <a:spLocks noGrp="1"/>
          </p:cNvSpPr>
          <p:nvPr>
            <p:ph idx="1"/>
          </p:nvPr>
        </p:nvSpPr>
        <p:spPr>
          <a:xfrm>
            <a:off x="953811" y="3163824"/>
            <a:ext cx="22486758" cy="4339650"/>
          </a:xfrm>
        </p:spPr>
        <p:txBody>
          <a:bodyPr/>
          <a:lstStyle/>
          <a:p>
            <a:pPr>
              <a:buClr>
                <a:schemeClr val="tx1"/>
              </a:buClr>
            </a:pPr>
            <a:r>
              <a:rPr lang="en-US" dirty="0"/>
              <a:t>After decline in 2008, in 2021, </a:t>
            </a:r>
            <a:r>
              <a:rPr lang="en-US" b="1" dirty="0"/>
              <a:t>venture capital invested about $330 billion in the United States</a:t>
            </a:r>
            <a:r>
              <a:rPr lang="en-US" dirty="0"/>
              <a:t>, largely in the Internet, health care, telecommunications, and software.</a:t>
            </a:r>
          </a:p>
          <a:p>
            <a:pPr>
              <a:buClr>
                <a:schemeClr val="tx1"/>
              </a:buClr>
            </a:pPr>
            <a:r>
              <a:rPr lang="en-US" dirty="0"/>
              <a:t>Such investments dropped in 2022 and 2023 due to inflation and over-valuations in earlier years.</a:t>
            </a:r>
          </a:p>
        </p:txBody>
      </p:sp>
      <p:sp>
        <p:nvSpPr>
          <p:cNvPr id="4" name="Slide Number Placeholder 3">
            <a:extLst>
              <a:ext uri="{FF2B5EF4-FFF2-40B4-BE49-F238E27FC236}">
                <a16:creationId xmlns:a16="http://schemas.microsoft.com/office/drawing/2014/main" id="{04B8C90B-B267-92CE-3BE3-D1726AA79BB7}"/>
              </a:ext>
            </a:extLst>
          </p:cNvPr>
          <p:cNvSpPr>
            <a:spLocks noGrp="1"/>
          </p:cNvSpPr>
          <p:nvPr>
            <p:ph type="sldNum" sz="quarter" idx="4"/>
          </p:nvPr>
        </p:nvSpPr>
        <p:spPr/>
        <p:txBody>
          <a:bodyPr/>
          <a:lstStyle/>
          <a:p>
            <a:fld id="{5D421B75-32F1-3341-9ED0-64265A793BE3}" type="slidenum">
              <a:rPr lang="en-US" smtClean="0"/>
              <a:pPr/>
              <a:t>42</a:t>
            </a:fld>
            <a:endParaRPr lang="en-US" dirty="0"/>
          </a:p>
        </p:txBody>
      </p:sp>
    </p:spTree>
    <p:extLst>
      <p:ext uri="{BB962C8B-B14F-4D97-AF65-F5344CB8AC3E}">
        <p14:creationId xmlns:p14="http://schemas.microsoft.com/office/powerpoint/2010/main" val="439222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E1AE0-1D35-E567-1C68-788DD9097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20BED-76C0-39F2-D7BE-E2BA9FDB7241}"/>
              </a:ext>
            </a:extLst>
          </p:cNvPr>
          <p:cNvSpPr>
            <a:spLocks noGrp="1"/>
          </p:cNvSpPr>
          <p:nvPr>
            <p:ph type="title"/>
          </p:nvPr>
        </p:nvSpPr>
        <p:spPr>
          <a:xfrm>
            <a:off x="953811" y="1235091"/>
            <a:ext cx="22486758" cy="1292662"/>
          </a:xfrm>
        </p:spPr>
        <p:txBody>
          <a:bodyPr/>
          <a:lstStyle/>
          <a:p>
            <a:r>
              <a:rPr lang="en-US" sz="7200" dirty="0"/>
              <a:t>VC Funding Increasing in Early-Stage Startups</a:t>
            </a:r>
          </a:p>
        </p:txBody>
      </p:sp>
      <p:sp>
        <p:nvSpPr>
          <p:cNvPr id="3" name="Content Placeholder 2">
            <a:extLst>
              <a:ext uri="{FF2B5EF4-FFF2-40B4-BE49-F238E27FC236}">
                <a16:creationId xmlns:a16="http://schemas.microsoft.com/office/drawing/2014/main" id="{86B9E8BA-55AC-C08C-2EDA-76A0DF3502BF}"/>
              </a:ext>
            </a:extLst>
          </p:cNvPr>
          <p:cNvSpPr>
            <a:spLocks noGrp="1"/>
          </p:cNvSpPr>
          <p:nvPr>
            <p:ph idx="1"/>
          </p:nvPr>
        </p:nvSpPr>
        <p:spPr>
          <a:xfrm>
            <a:off x="953811" y="3163824"/>
            <a:ext cx="22486758" cy="7355860"/>
          </a:xfrm>
        </p:spPr>
        <p:txBody>
          <a:bodyPr/>
          <a:lstStyle/>
          <a:p>
            <a:pPr>
              <a:buClr>
                <a:schemeClr val="tx1"/>
              </a:buClr>
            </a:pPr>
            <a:r>
              <a:rPr lang="en-US" dirty="0"/>
              <a:t>Becoming more likely to invest in early-stage businesses:</a:t>
            </a:r>
          </a:p>
          <a:p>
            <a:pPr lvl="1">
              <a:buClr>
                <a:schemeClr val="tx1"/>
              </a:buClr>
            </a:pPr>
            <a:r>
              <a:rPr lang="en-US" dirty="0"/>
              <a:t>More ease and efficiencies to launch a venture</a:t>
            </a:r>
          </a:p>
          <a:p>
            <a:pPr lvl="1">
              <a:buClr>
                <a:schemeClr val="tx1"/>
              </a:buClr>
            </a:pPr>
            <a:r>
              <a:rPr lang="en-US" dirty="0"/>
              <a:t>Increase in incubators and accelerators</a:t>
            </a:r>
          </a:p>
          <a:p>
            <a:pPr lvl="1">
              <a:buClr>
                <a:schemeClr val="tx1"/>
              </a:buClr>
            </a:pPr>
            <a:r>
              <a:rPr lang="en-US" dirty="0"/>
              <a:t>Lower infrastructure costs with cloud-based computing</a:t>
            </a:r>
          </a:p>
          <a:p>
            <a:pPr lvl="1">
              <a:buClr>
                <a:schemeClr val="tx1"/>
              </a:buClr>
            </a:pPr>
            <a:r>
              <a:rPr lang="en-US" dirty="0"/>
              <a:t>Shorter product cycles</a:t>
            </a:r>
          </a:p>
          <a:p>
            <a:pPr lvl="1">
              <a:buClr>
                <a:schemeClr val="tx1"/>
              </a:buClr>
            </a:pPr>
            <a:r>
              <a:rPr lang="en-US" dirty="0"/>
              <a:t>Can now sell to global consumers</a:t>
            </a:r>
          </a:p>
          <a:p>
            <a:pPr lvl="1">
              <a:buClr>
                <a:schemeClr val="tx1"/>
              </a:buClr>
            </a:pPr>
            <a:r>
              <a:rPr lang="en-US" dirty="0"/>
              <a:t>Equity crowdfunding</a:t>
            </a:r>
          </a:p>
          <a:p>
            <a:pPr lvl="1">
              <a:buClr>
                <a:schemeClr val="tx1"/>
              </a:buClr>
            </a:pPr>
            <a:r>
              <a:rPr lang="en-US" dirty="0"/>
              <a:t>College graduates more sophisticated with technology</a:t>
            </a:r>
          </a:p>
        </p:txBody>
      </p:sp>
      <p:sp>
        <p:nvSpPr>
          <p:cNvPr id="4" name="Slide Number Placeholder 3">
            <a:extLst>
              <a:ext uri="{FF2B5EF4-FFF2-40B4-BE49-F238E27FC236}">
                <a16:creationId xmlns:a16="http://schemas.microsoft.com/office/drawing/2014/main" id="{792A804A-EFCB-01C9-BE34-86E025C8C7E9}"/>
              </a:ext>
            </a:extLst>
          </p:cNvPr>
          <p:cNvSpPr>
            <a:spLocks noGrp="1"/>
          </p:cNvSpPr>
          <p:nvPr>
            <p:ph type="sldNum" sz="quarter" idx="4"/>
          </p:nvPr>
        </p:nvSpPr>
        <p:spPr/>
        <p:txBody>
          <a:bodyPr/>
          <a:lstStyle/>
          <a:p>
            <a:fld id="{5D421B75-32F1-3341-9ED0-64265A793BE3}" type="slidenum">
              <a:rPr lang="en-US" smtClean="0"/>
              <a:pPr/>
              <a:t>43</a:t>
            </a:fld>
            <a:endParaRPr lang="en-US" dirty="0"/>
          </a:p>
        </p:txBody>
      </p:sp>
    </p:spTree>
    <p:extLst>
      <p:ext uri="{BB962C8B-B14F-4D97-AF65-F5344CB8AC3E}">
        <p14:creationId xmlns:p14="http://schemas.microsoft.com/office/powerpoint/2010/main" val="3384832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D546B-8244-E9AE-3CE4-C77527305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0FE366-BCA3-A981-7BF2-344D921CBAA9}"/>
              </a:ext>
            </a:extLst>
          </p:cNvPr>
          <p:cNvSpPr>
            <a:spLocks noGrp="1"/>
          </p:cNvSpPr>
          <p:nvPr>
            <p:ph type="title"/>
          </p:nvPr>
        </p:nvSpPr>
        <p:spPr>
          <a:xfrm>
            <a:off x="953811" y="1111980"/>
            <a:ext cx="22486758" cy="1538883"/>
          </a:xfrm>
        </p:spPr>
        <p:txBody>
          <a:bodyPr/>
          <a:lstStyle/>
          <a:p>
            <a:r>
              <a:rPr lang="en-US" dirty="0"/>
              <a:t>Venture Capitalists’ Objectives</a:t>
            </a:r>
          </a:p>
        </p:txBody>
      </p:sp>
      <p:sp>
        <p:nvSpPr>
          <p:cNvPr id="3" name="Content Placeholder 2">
            <a:extLst>
              <a:ext uri="{FF2B5EF4-FFF2-40B4-BE49-F238E27FC236}">
                <a16:creationId xmlns:a16="http://schemas.microsoft.com/office/drawing/2014/main" id="{8D7E91FF-C895-1460-1497-B3BC130247F1}"/>
              </a:ext>
            </a:extLst>
          </p:cNvPr>
          <p:cNvSpPr>
            <a:spLocks noGrp="1"/>
          </p:cNvSpPr>
          <p:nvPr>
            <p:ph idx="1"/>
          </p:nvPr>
        </p:nvSpPr>
        <p:spPr>
          <a:xfrm>
            <a:off x="953811" y="3163824"/>
            <a:ext cx="22486758" cy="6266331"/>
          </a:xfrm>
        </p:spPr>
        <p:txBody>
          <a:bodyPr/>
          <a:lstStyle/>
          <a:p>
            <a:pPr>
              <a:spcBef>
                <a:spcPct val="40000"/>
              </a:spcBef>
            </a:pPr>
            <a:r>
              <a:rPr lang="en-US" dirty="0"/>
              <a:t>Focused on return on investment.</a:t>
            </a:r>
          </a:p>
          <a:p>
            <a:pPr>
              <a:spcBef>
                <a:spcPct val="40000"/>
              </a:spcBef>
            </a:pPr>
            <a:r>
              <a:rPr lang="en-US" dirty="0"/>
              <a:t>Weight risk and potential return</a:t>
            </a:r>
          </a:p>
          <a:p>
            <a:pPr>
              <a:spcBef>
                <a:spcPct val="40000"/>
              </a:spcBef>
            </a:pPr>
            <a:r>
              <a:rPr lang="en-US" dirty="0"/>
              <a:t>Measure product/service and the management</a:t>
            </a:r>
          </a:p>
          <a:p>
            <a:pPr>
              <a:spcBef>
                <a:spcPct val="40000"/>
              </a:spcBef>
            </a:pPr>
            <a:r>
              <a:rPr lang="en-US" dirty="0"/>
              <a:t>Return expectations vary based on market potential, management’s investment in company.</a:t>
            </a:r>
          </a:p>
          <a:p>
            <a:pPr>
              <a:spcBef>
                <a:spcPct val="40000"/>
              </a:spcBef>
            </a:pPr>
            <a:r>
              <a:rPr lang="en-US" dirty="0"/>
              <a:t>Annual goal of 20 to 30 percent is common.</a:t>
            </a:r>
          </a:p>
        </p:txBody>
      </p:sp>
      <p:sp>
        <p:nvSpPr>
          <p:cNvPr id="4" name="Slide Number Placeholder 3">
            <a:extLst>
              <a:ext uri="{FF2B5EF4-FFF2-40B4-BE49-F238E27FC236}">
                <a16:creationId xmlns:a16="http://schemas.microsoft.com/office/drawing/2014/main" id="{C3A66DE3-7E81-A97D-615D-03236608AC78}"/>
              </a:ext>
            </a:extLst>
          </p:cNvPr>
          <p:cNvSpPr>
            <a:spLocks noGrp="1"/>
          </p:cNvSpPr>
          <p:nvPr>
            <p:ph type="sldNum" sz="quarter" idx="4"/>
          </p:nvPr>
        </p:nvSpPr>
        <p:spPr/>
        <p:txBody>
          <a:bodyPr/>
          <a:lstStyle/>
          <a:p>
            <a:fld id="{5D421B75-32F1-3341-9ED0-64265A793BE3}" type="slidenum">
              <a:rPr lang="en-US" smtClean="0"/>
              <a:pPr/>
              <a:t>44</a:t>
            </a:fld>
            <a:endParaRPr lang="en-US" dirty="0"/>
          </a:p>
        </p:txBody>
      </p:sp>
    </p:spTree>
    <p:extLst>
      <p:ext uri="{BB962C8B-B14F-4D97-AF65-F5344CB8AC3E}">
        <p14:creationId xmlns:p14="http://schemas.microsoft.com/office/powerpoint/2010/main" val="221156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97B07-77E3-FEAA-483F-F1AA878E6D2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022F1C-5A0E-B752-FE00-A82998A65BA7}"/>
              </a:ext>
            </a:extLst>
          </p:cNvPr>
          <p:cNvSpPr>
            <a:spLocks noGrp="1"/>
          </p:cNvSpPr>
          <p:nvPr>
            <p:ph type="sldNum" sz="quarter" idx="4"/>
          </p:nvPr>
        </p:nvSpPr>
        <p:spPr/>
        <p:txBody>
          <a:bodyPr/>
          <a:lstStyle/>
          <a:p>
            <a:fld id="{5D421B75-32F1-3341-9ED0-64265A793BE3}" type="slidenum">
              <a:rPr lang="en-US" smtClean="0"/>
              <a:pPr/>
              <a:t>45</a:t>
            </a:fld>
            <a:endParaRPr lang="en-US" dirty="0"/>
          </a:p>
        </p:txBody>
      </p:sp>
      <p:sp>
        <p:nvSpPr>
          <p:cNvPr id="2" name="Title 1">
            <a:extLst>
              <a:ext uri="{FF2B5EF4-FFF2-40B4-BE49-F238E27FC236}">
                <a16:creationId xmlns:a16="http://schemas.microsoft.com/office/drawing/2014/main" id="{CFED1ADC-228E-07D7-6579-872D3E7E38E8}"/>
              </a:ext>
            </a:extLst>
          </p:cNvPr>
          <p:cNvSpPr>
            <a:spLocks noGrp="1"/>
          </p:cNvSpPr>
          <p:nvPr>
            <p:ph type="title" idx="4294967295"/>
          </p:nvPr>
        </p:nvSpPr>
        <p:spPr>
          <a:xfrm>
            <a:off x="1482140" y="4592568"/>
            <a:ext cx="8597525" cy="4616648"/>
          </a:xfrm>
        </p:spPr>
        <p:txBody>
          <a:bodyPr/>
          <a:lstStyle/>
          <a:p>
            <a:r>
              <a:rPr lang="en-US" sz="7200" dirty="0">
                <a:cs typeface="Tahoma" pitchFamily="34" charset="0"/>
              </a:rPr>
              <a:t>Venture Capitalist System of Evaluating Product/Service and Management</a:t>
            </a:r>
            <a:endParaRPr lang="en-US" sz="7200" dirty="0"/>
          </a:p>
        </p:txBody>
      </p:sp>
      <p:pic>
        <p:nvPicPr>
          <p:cNvPr id="5" name="Picture Placeholder 8">
            <a:extLst>
              <a:ext uri="{FF2B5EF4-FFF2-40B4-BE49-F238E27FC236}">
                <a16:creationId xmlns:a16="http://schemas.microsoft.com/office/drawing/2014/main" id="{1C778C03-1591-36BE-D507-1F8162E5D6BE}"/>
              </a:ext>
            </a:extLst>
          </p:cNvPr>
          <p:cNvPicPr>
            <a:picLocks noChangeAspect="1"/>
          </p:cNvPicPr>
          <p:nvPr/>
        </p:nvPicPr>
        <p:blipFill>
          <a:blip r:embed="rId2"/>
          <a:srcRect/>
          <a:stretch/>
        </p:blipFill>
        <p:spPr>
          <a:xfrm>
            <a:off x="11206716" y="247398"/>
            <a:ext cx="11340292" cy="11065376"/>
          </a:xfrm>
          <a:prstGeom prst="rect">
            <a:avLst/>
          </a:prstGeom>
        </p:spPr>
      </p:pic>
      <p:sp>
        <p:nvSpPr>
          <p:cNvPr id="6" name="Text Placeholder 5">
            <a:extLst>
              <a:ext uri="{FF2B5EF4-FFF2-40B4-BE49-F238E27FC236}">
                <a16:creationId xmlns:a16="http://schemas.microsoft.com/office/drawing/2014/main" id="{60E7523D-7A31-C815-3AE5-7E58E21B61F9}"/>
              </a:ext>
            </a:extLst>
          </p:cNvPr>
          <p:cNvSpPr txBox="1">
            <a:spLocks/>
          </p:cNvSpPr>
          <p:nvPr/>
        </p:nvSpPr>
        <p:spPr>
          <a:xfrm>
            <a:off x="11508375" y="11665023"/>
            <a:ext cx="10461939" cy="556534"/>
          </a:xfrm>
          <a:prstGeom prst="rect">
            <a:avLst/>
          </a:prstGeom>
        </p:spPr>
        <p:txBody>
          <a:bodyPr/>
          <a:lst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None/>
            </a:pPr>
            <a:r>
              <a:rPr lang="en-US" sz="2000" b="1" i="1" dirty="0"/>
              <a:t>Source</a:t>
            </a:r>
            <a:r>
              <a:rPr lang="en-US" sz="2000" b="1" dirty="0"/>
              <a:t>: </a:t>
            </a:r>
            <a:r>
              <a:rPr lang="en-US" sz="2000" dirty="0"/>
              <a:t>Stanley Rich and David Gumpert, </a:t>
            </a:r>
            <a:r>
              <a:rPr lang="en-US" sz="2000" i="1" dirty="0"/>
              <a:t>Business Plans That Win $$$ </a:t>
            </a:r>
            <a:r>
              <a:rPr lang="en-US" sz="2000" dirty="0"/>
              <a:t>(New York, NY: Harper &amp; Row, 1985), 169.</a:t>
            </a:r>
          </a:p>
        </p:txBody>
      </p:sp>
    </p:spTree>
    <p:extLst>
      <p:ext uri="{BB962C8B-B14F-4D97-AF65-F5344CB8AC3E}">
        <p14:creationId xmlns:p14="http://schemas.microsoft.com/office/powerpoint/2010/main" val="6120007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C074F-816B-1DCF-16FF-F54B26B4E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E5998-7FB5-AD27-73CB-9C49C1B004AA}"/>
              </a:ext>
            </a:extLst>
          </p:cNvPr>
          <p:cNvSpPr>
            <a:spLocks noGrp="1"/>
          </p:cNvSpPr>
          <p:nvPr>
            <p:ph type="title"/>
          </p:nvPr>
        </p:nvSpPr>
        <p:spPr>
          <a:xfrm>
            <a:off x="953811" y="434872"/>
            <a:ext cx="22486758" cy="2893100"/>
          </a:xfrm>
        </p:spPr>
        <p:txBody>
          <a:bodyPr/>
          <a:lstStyle/>
          <a:p>
            <a:r>
              <a:rPr lang="en-US" dirty="0">
                <a:cs typeface="Tahoma" pitchFamily="34" charset="0"/>
              </a:rPr>
              <a:t>Returns on Investment Typically Sought by Venture Capitalists</a:t>
            </a:r>
            <a:endParaRPr lang="en-US" dirty="0"/>
          </a:p>
        </p:txBody>
      </p:sp>
      <p:sp>
        <p:nvSpPr>
          <p:cNvPr id="4" name="Slide Number Placeholder 3">
            <a:extLst>
              <a:ext uri="{FF2B5EF4-FFF2-40B4-BE49-F238E27FC236}">
                <a16:creationId xmlns:a16="http://schemas.microsoft.com/office/drawing/2014/main" id="{10769055-416F-05CB-C26E-AE563CE1E2FE}"/>
              </a:ext>
            </a:extLst>
          </p:cNvPr>
          <p:cNvSpPr>
            <a:spLocks noGrp="1"/>
          </p:cNvSpPr>
          <p:nvPr>
            <p:ph type="sldNum" sz="quarter" idx="4"/>
          </p:nvPr>
        </p:nvSpPr>
        <p:spPr/>
        <p:txBody>
          <a:bodyPr/>
          <a:lstStyle/>
          <a:p>
            <a:fld id="{5D421B75-32F1-3341-9ED0-64265A793BE3}" type="slidenum">
              <a:rPr lang="en-US" smtClean="0"/>
              <a:pPr/>
              <a:t>46</a:t>
            </a:fld>
            <a:endParaRPr lang="en-US" dirty="0"/>
          </a:p>
        </p:txBody>
      </p:sp>
      <p:graphicFrame>
        <p:nvGraphicFramePr>
          <p:cNvPr id="7" name="Table 9">
            <a:extLst>
              <a:ext uri="{FF2B5EF4-FFF2-40B4-BE49-F238E27FC236}">
                <a16:creationId xmlns:a16="http://schemas.microsoft.com/office/drawing/2014/main" id="{7E611D9F-3051-F19C-69C4-AD8F437A5FBD}"/>
              </a:ext>
            </a:extLst>
          </p:cNvPr>
          <p:cNvGraphicFramePr>
            <a:graphicFrameLocks noGrp="1"/>
          </p:cNvGraphicFramePr>
          <p:nvPr>
            <p:ph idx="1"/>
            <p:extLst>
              <p:ext uri="{D42A27DB-BD31-4B8C-83A1-F6EECF244321}">
                <p14:modId xmlns:p14="http://schemas.microsoft.com/office/powerpoint/2010/main" val="216392505"/>
              </p:ext>
            </p:extLst>
          </p:nvPr>
        </p:nvGraphicFramePr>
        <p:xfrm>
          <a:off x="954088" y="3530009"/>
          <a:ext cx="22260045" cy="8201483"/>
        </p:xfrm>
        <a:graphic>
          <a:graphicData uri="http://schemas.openxmlformats.org/drawingml/2006/table">
            <a:tbl>
              <a:tblPr firstRow="1" bandRow="1">
                <a:tableStyleId>{5940675A-B579-460E-94D1-54222C63F5DA}</a:tableStyleId>
              </a:tblPr>
              <a:tblGrid>
                <a:gridCol w="6948371">
                  <a:extLst>
                    <a:ext uri="{9D8B030D-6E8A-4147-A177-3AD203B41FA5}">
                      <a16:colId xmlns:a16="http://schemas.microsoft.com/office/drawing/2014/main" val="120386031"/>
                    </a:ext>
                  </a:extLst>
                </a:gridCol>
                <a:gridCol w="7614677">
                  <a:extLst>
                    <a:ext uri="{9D8B030D-6E8A-4147-A177-3AD203B41FA5}">
                      <a16:colId xmlns:a16="http://schemas.microsoft.com/office/drawing/2014/main" val="148983447"/>
                    </a:ext>
                  </a:extLst>
                </a:gridCol>
                <a:gridCol w="7696997">
                  <a:extLst>
                    <a:ext uri="{9D8B030D-6E8A-4147-A177-3AD203B41FA5}">
                      <a16:colId xmlns:a16="http://schemas.microsoft.com/office/drawing/2014/main" val="2228445554"/>
                    </a:ext>
                  </a:extLst>
                </a:gridCol>
              </a:tblGrid>
              <a:tr h="1534042">
                <a:tc>
                  <a:txBody>
                    <a:bodyPr/>
                    <a:lstStyle/>
                    <a:p>
                      <a:r>
                        <a:rPr lang="en-IN" sz="3600" b="1" i="0" u="none" strike="noStrike" kern="1200" baseline="0" dirty="0">
                          <a:solidFill>
                            <a:schemeClr val="tx1"/>
                          </a:solidFill>
                          <a:latin typeface="Poppins" panose="00000500000000000000" pitchFamily="2" charset="0"/>
                          <a:ea typeface="+mn-ea"/>
                          <a:cs typeface="Poppins" panose="00000500000000000000" pitchFamily="2" charset="0"/>
                        </a:rPr>
                        <a:t>Stage of Business</a:t>
                      </a:r>
                      <a:endParaRPr lang="en-IN" sz="8000" b="1" dirty="0">
                        <a:latin typeface="Poppins" panose="00000500000000000000" pitchFamily="2" charset="0"/>
                        <a:cs typeface="Poppins" panose="00000500000000000000" pitchFamily="2" charset="0"/>
                      </a:endParaRPr>
                    </a:p>
                  </a:txBody>
                  <a:tcPr/>
                </a:tc>
                <a:tc>
                  <a:txBody>
                    <a:bodyPr/>
                    <a:lstStyle/>
                    <a:p>
                      <a:r>
                        <a:rPr lang="en-IN" sz="3600" b="1" i="0" u="none" strike="noStrike" kern="1200" baseline="0" dirty="0">
                          <a:solidFill>
                            <a:schemeClr val="tx1"/>
                          </a:solidFill>
                          <a:latin typeface="Poppins" panose="00000500000000000000" pitchFamily="2" charset="0"/>
                          <a:ea typeface="+mn-ea"/>
                          <a:cs typeface="Poppins" panose="00000500000000000000" pitchFamily="2" charset="0"/>
                        </a:rPr>
                        <a:t>Expected Annual Return on Investment</a:t>
                      </a:r>
                      <a:endParaRPr lang="en-IN" sz="8000" b="1" dirty="0">
                        <a:latin typeface="Poppins" panose="00000500000000000000" pitchFamily="2" charset="0"/>
                        <a:cs typeface="Poppins" panose="00000500000000000000" pitchFamily="2" charset="0"/>
                      </a:endParaRPr>
                    </a:p>
                  </a:txBody>
                  <a:tcPr/>
                </a:tc>
                <a:tc>
                  <a:txBody>
                    <a:bodyPr/>
                    <a:lstStyle/>
                    <a:p>
                      <a:r>
                        <a:rPr lang="en-IN" sz="3600" b="1" i="0" u="none" strike="noStrike" kern="1200" baseline="0" dirty="0">
                          <a:solidFill>
                            <a:schemeClr val="tx1"/>
                          </a:solidFill>
                          <a:latin typeface="Poppins" panose="00000500000000000000" pitchFamily="2" charset="0"/>
                          <a:ea typeface="+mn-ea"/>
                          <a:cs typeface="Poppins" panose="00000500000000000000" pitchFamily="2" charset="0"/>
                        </a:rPr>
                        <a:t>Expected Increase on Initial Investment</a:t>
                      </a:r>
                      <a:endParaRPr lang="en-IN" sz="8000" b="1"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6068397"/>
                  </a:ext>
                </a:extLst>
              </a:tr>
              <a:tr h="876595">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Start-up business (idea stage)</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60% +</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10 to 15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640221368"/>
                  </a:ext>
                </a:extLst>
              </a:tr>
              <a:tr h="1534042">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First-stage financing (new business)</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40% to 60%</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6 to 12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451628327"/>
                  </a:ext>
                </a:extLst>
              </a:tr>
              <a:tr h="1534042">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Second-stage financing (development stage)</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30% to 50%</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4 to 8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372080546"/>
                  </a:ext>
                </a:extLst>
              </a:tr>
              <a:tr h="1534042">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Third-stage financing (expansion stage)</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25% to 40%</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3 to 6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079483992"/>
                  </a:ext>
                </a:extLst>
              </a:tr>
              <a:tr h="876595">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Turnaround situation</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50% +</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8 to 15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605567460"/>
                  </a:ext>
                </a:extLst>
              </a:tr>
            </a:tbl>
          </a:graphicData>
        </a:graphic>
      </p:graphicFrame>
      <p:sp>
        <p:nvSpPr>
          <p:cNvPr id="8" name="Text Placeholder 5">
            <a:extLst>
              <a:ext uri="{FF2B5EF4-FFF2-40B4-BE49-F238E27FC236}">
                <a16:creationId xmlns:a16="http://schemas.microsoft.com/office/drawing/2014/main" id="{37BC77C4-6080-5C16-560A-4375FDD07668}"/>
              </a:ext>
            </a:extLst>
          </p:cNvPr>
          <p:cNvSpPr txBox="1">
            <a:spLocks/>
          </p:cNvSpPr>
          <p:nvPr/>
        </p:nvSpPr>
        <p:spPr>
          <a:xfrm>
            <a:off x="842195" y="11923057"/>
            <a:ext cx="22486758" cy="430887"/>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1600" b="1" i="1"/>
              <a:t>Source</a:t>
            </a:r>
            <a:r>
              <a:rPr lang="en-US" sz="1600" b="1"/>
              <a:t>: </a:t>
            </a:r>
            <a:r>
              <a:rPr lang="en-US" sz="1600"/>
              <a:t>Adapted from W. Keith Schilit, “How to Obtain Venture Capital,” </a:t>
            </a:r>
            <a:r>
              <a:rPr lang="en-US" sz="1600" i="1"/>
              <a:t>Business Horizons </a:t>
            </a:r>
            <a:r>
              <a:rPr lang="en-US" sz="1600"/>
              <a:t>(May/June 1987): 78. Copyright © 1987 by the Foundation for the School of Business at Indiana University. </a:t>
            </a:r>
            <a:endParaRPr lang="en-US" sz="1600" dirty="0"/>
          </a:p>
        </p:txBody>
      </p:sp>
    </p:spTree>
    <p:extLst>
      <p:ext uri="{BB962C8B-B14F-4D97-AF65-F5344CB8AC3E}">
        <p14:creationId xmlns:p14="http://schemas.microsoft.com/office/powerpoint/2010/main" val="1497548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6B7D0-24D7-6811-2E13-DFBE10ABE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B9AB4-A641-6BF1-10E4-0B97CB886337}"/>
              </a:ext>
            </a:extLst>
          </p:cNvPr>
          <p:cNvSpPr>
            <a:spLocks noGrp="1"/>
          </p:cNvSpPr>
          <p:nvPr>
            <p:ph type="title"/>
          </p:nvPr>
        </p:nvSpPr>
        <p:spPr>
          <a:xfrm>
            <a:off x="953811" y="434872"/>
            <a:ext cx="22486758" cy="2893100"/>
          </a:xfrm>
        </p:spPr>
        <p:txBody>
          <a:bodyPr/>
          <a:lstStyle/>
          <a:p>
            <a:r>
              <a:rPr lang="en-US" dirty="0"/>
              <a:t>Criteria for Evaluating New-Venture Proposals (1 of 3)</a:t>
            </a:r>
          </a:p>
        </p:txBody>
      </p:sp>
      <p:sp>
        <p:nvSpPr>
          <p:cNvPr id="3" name="Content Placeholder 2">
            <a:extLst>
              <a:ext uri="{FF2B5EF4-FFF2-40B4-BE49-F238E27FC236}">
                <a16:creationId xmlns:a16="http://schemas.microsoft.com/office/drawing/2014/main" id="{95940972-F821-9E66-263A-AFFC225200D0}"/>
              </a:ext>
            </a:extLst>
          </p:cNvPr>
          <p:cNvSpPr>
            <a:spLocks noGrp="1"/>
          </p:cNvSpPr>
          <p:nvPr>
            <p:ph idx="1"/>
          </p:nvPr>
        </p:nvSpPr>
        <p:spPr>
          <a:xfrm>
            <a:off x="953811" y="3657600"/>
            <a:ext cx="22486758" cy="8248412"/>
          </a:xfrm>
        </p:spPr>
        <p:txBody>
          <a:bodyPr/>
          <a:lstStyle/>
          <a:p>
            <a:pPr>
              <a:spcBef>
                <a:spcPts val="1200"/>
              </a:spcBef>
            </a:pPr>
            <a:r>
              <a:rPr lang="en-US" dirty="0"/>
              <a:t>Factors that are used in the evaluation of new ventures:</a:t>
            </a:r>
          </a:p>
          <a:p>
            <a:pPr lvl="1">
              <a:spcBef>
                <a:spcPts val="1200"/>
              </a:spcBef>
            </a:pPr>
            <a:r>
              <a:rPr lang="en-US" dirty="0"/>
              <a:t>Timing of entry</a:t>
            </a:r>
          </a:p>
          <a:p>
            <a:pPr lvl="1">
              <a:spcBef>
                <a:spcPts val="1200"/>
              </a:spcBef>
            </a:pPr>
            <a:r>
              <a:rPr lang="en-US" dirty="0"/>
              <a:t>Key success factor stability</a:t>
            </a:r>
          </a:p>
          <a:p>
            <a:pPr lvl="1">
              <a:spcBef>
                <a:spcPts val="1200"/>
              </a:spcBef>
            </a:pPr>
            <a:r>
              <a:rPr lang="en-US" dirty="0"/>
              <a:t>Educational capability</a:t>
            </a:r>
          </a:p>
          <a:p>
            <a:pPr lvl="1">
              <a:spcBef>
                <a:spcPts val="1200"/>
              </a:spcBef>
            </a:pPr>
            <a:r>
              <a:rPr lang="en-US" dirty="0"/>
              <a:t>Lead time</a:t>
            </a:r>
          </a:p>
          <a:p>
            <a:pPr lvl="1">
              <a:spcBef>
                <a:spcPts val="1200"/>
              </a:spcBef>
            </a:pPr>
            <a:r>
              <a:rPr lang="en-US" dirty="0"/>
              <a:t>Competitive rivalry</a:t>
            </a:r>
          </a:p>
          <a:p>
            <a:pPr lvl="1">
              <a:spcBef>
                <a:spcPts val="1200"/>
              </a:spcBef>
            </a:pPr>
            <a:r>
              <a:rPr lang="en-US" dirty="0"/>
              <a:t>Entry wedge imitation</a:t>
            </a:r>
          </a:p>
          <a:p>
            <a:pPr lvl="1">
              <a:spcBef>
                <a:spcPts val="1200"/>
              </a:spcBef>
            </a:pPr>
            <a:r>
              <a:rPr lang="en-US" dirty="0"/>
              <a:t>Scope</a:t>
            </a:r>
          </a:p>
          <a:p>
            <a:pPr lvl="1">
              <a:spcBef>
                <a:spcPts val="1200"/>
              </a:spcBef>
            </a:pPr>
            <a:r>
              <a:rPr lang="en-US" dirty="0"/>
              <a:t>Industry-related competence</a:t>
            </a:r>
          </a:p>
        </p:txBody>
      </p:sp>
      <p:sp>
        <p:nvSpPr>
          <p:cNvPr id="4" name="Slide Number Placeholder 3">
            <a:extLst>
              <a:ext uri="{FF2B5EF4-FFF2-40B4-BE49-F238E27FC236}">
                <a16:creationId xmlns:a16="http://schemas.microsoft.com/office/drawing/2014/main" id="{A57E7350-1017-81FD-D0A3-0D04E21D4FA7}"/>
              </a:ext>
            </a:extLst>
          </p:cNvPr>
          <p:cNvSpPr>
            <a:spLocks noGrp="1"/>
          </p:cNvSpPr>
          <p:nvPr>
            <p:ph type="sldNum" sz="quarter" idx="4"/>
          </p:nvPr>
        </p:nvSpPr>
        <p:spPr/>
        <p:txBody>
          <a:bodyPr/>
          <a:lstStyle/>
          <a:p>
            <a:fld id="{5D421B75-32F1-3341-9ED0-64265A793BE3}" type="slidenum">
              <a:rPr lang="en-US" smtClean="0"/>
              <a:pPr/>
              <a:t>47</a:t>
            </a:fld>
            <a:endParaRPr lang="en-US" dirty="0"/>
          </a:p>
        </p:txBody>
      </p:sp>
    </p:spTree>
    <p:extLst>
      <p:ext uri="{BB962C8B-B14F-4D97-AF65-F5344CB8AC3E}">
        <p14:creationId xmlns:p14="http://schemas.microsoft.com/office/powerpoint/2010/main" val="1384752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239F8-E585-C1EC-7366-105617D7C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B83D4-D6DD-F989-EC0C-2A2CD9F05717}"/>
              </a:ext>
            </a:extLst>
          </p:cNvPr>
          <p:cNvSpPr>
            <a:spLocks noGrp="1"/>
          </p:cNvSpPr>
          <p:nvPr>
            <p:ph type="title"/>
          </p:nvPr>
        </p:nvSpPr>
        <p:spPr>
          <a:xfrm>
            <a:off x="953811" y="434872"/>
            <a:ext cx="22486758" cy="2893100"/>
          </a:xfrm>
        </p:spPr>
        <p:txBody>
          <a:bodyPr/>
          <a:lstStyle/>
          <a:p>
            <a:r>
              <a:rPr lang="en-US" dirty="0"/>
              <a:t>Criteria for Evaluating New-Venture Proposals (2 of 3)</a:t>
            </a:r>
          </a:p>
        </p:txBody>
      </p:sp>
      <p:sp>
        <p:nvSpPr>
          <p:cNvPr id="3" name="Content Placeholder 2">
            <a:extLst>
              <a:ext uri="{FF2B5EF4-FFF2-40B4-BE49-F238E27FC236}">
                <a16:creationId xmlns:a16="http://schemas.microsoft.com/office/drawing/2014/main" id="{034B2D5E-8BF9-889D-D5C0-24BA7FE05D27}"/>
              </a:ext>
            </a:extLst>
          </p:cNvPr>
          <p:cNvSpPr>
            <a:spLocks noGrp="1"/>
          </p:cNvSpPr>
          <p:nvPr>
            <p:ph idx="1"/>
          </p:nvPr>
        </p:nvSpPr>
        <p:spPr>
          <a:xfrm>
            <a:off x="953811" y="3657600"/>
            <a:ext cx="22486758" cy="6401753"/>
          </a:xfrm>
        </p:spPr>
        <p:txBody>
          <a:bodyPr/>
          <a:lstStyle/>
          <a:p>
            <a:pPr>
              <a:spcBef>
                <a:spcPts val="1200"/>
              </a:spcBef>
            </a:pPr>
            <a:r>
              <a:rPr lang="en-US" dirty="0"/>
              <a:t>Major categories of venture capitalist screening criteria:</a:t>
            </a:r>
          </a:p>
          <a:p>
            <a:pPr lvl="1">
              <a:spcBef>
                <a:spcPts val="1200"/>
              </a:spcBef>
            </a:pPr>
            <a:r>
              <a:rPr lang="en-US" dirty="0"/>
              <a:t>Entrepreneur’s personality</a:t>
            </a:r>
          </a:p>
          <a:p>
            <a:pPr lvl="1">
              <a:spcBef>
                <a:spcPts val="1200"/>
              </a:spcBef>
            </a:pPr>
            <a:r>
              <a:rPr lang="en-US" dirty="0"/>
              <a:t>Entrepreneur’s experience</a:t>
            </a:r>
          </a:p>
          <a:p>
            <a:pPr lvl="1">
              <a:spcBef>
                <a:spcPts val="1200"/>
              </a:spcBef>
            </a:pPr>
            <a:r>
              <a:rPr lang="en-US" dirty="0"/>
              <a:t>Product or service characteristics</a:t>
            </a:r>
          </a:p>
          <a:p>
            <a:pPr lvl="1">
              <a:spcBef>
                <a:spcPts val="1200"/>
              </a:spcBef>
            </a:pPr>
            <a:r>
              <a:rPr lang="en-US" dirty="0"/>
              <a:t>Market characteristics</a:t>
            </a:r>
          </a:p>
          <a:p>
            <a:pPr lvl="1">
              <a:spcBef>
                <a:spcPts val="1200"/>
              </a:spcBef>
            </a:pPr>
            <a:r>
              <a:rPr lang="en-US" dirty="0"/>
              <a:t>Financial considerations</a:t>
            </a:r>
          </a:p>
          <a:p>
            <a:pPr lvl="1">
              <a:spcBef>
                <a:spcPts val="1200"/>
              </a:spcBef>
            </a:pPr>
            <a:r>
              <a:rPr lang="en-US" dirty="0"/>
              <a:t>Nature of the venture team</a:t>
            </a:r>
          </a:p>
        </p:txBody>
      </p:sp>
      <p:sp>
        <p:nvSpPr>
          <p:cNvPr id="4" name="Slide Number Placeholder 3">
            <a:extLst>
              <a:ext uri="{FF2B5EF4-FFF2-40B4-BE49-F238E27FC236}">
                <a16:creationId xmlns:a16="http://schemas.microsoft.com/office/drawing/2014/main" id="{0FFF1A7F-69EB-50DC-C56F-85E60C69318C}"/>
              </a:ext>
            </a:extLst>
          </p:cNvPr>
          <p:cNvSpPr>
            <a:spLocks noGrp="1"/>
          </p:cNvSpPr>
          <p:nvPr>
            <p:ph type="sldNum" sz="quarter" idx="4"/>
          </p:nvPr>
        </p:nvSpPr>
        <p:spPr/>
        <p:txBody>
          <a:bodyPr/>
          <a:lstStyle/>
          <a:p>
            <a:fld id="{5D421B75-32F1-3341-9ED0-64265A793BE3}" type="slidenum">
              <a:rPr lang="en-US" smtClean="0"/>
              <a:pPr/>
              <a:t>48</a:t>
            </a:fld>
            <a:endParaRPr lang="en-US" dirty="0"/>
          </a:p>
        </p:txBody>
      </p:sp>
    </p:spTree>
    <p:extLst>
      <p:ext uri="{BB962C8B-B14F-4D97-AF65-F5344CB8AC3E}">
        <p14:creationId xmlns:p14="http://schemas.microsoft.com/office/powerpoint/2010/main" val="849020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7724C-425B-ED43-12B3-C922138AF1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1F965-793C-905A-4EBB-2225CC5B0742}"/>
              </a:ext>
            </a:extLst>
          </p:cNvPr>
          <p:cNvSpPr>
            <a:spLocks noGrp="1"/>
          </p:cNvSpPr>
          <p:nvPr>
            <p:ph type="title"/>
          </p:nvPr>
        </p:nvSpPr>
        <p:spPr>
          <a:xfrm>
            <a:off x="953811" y="434872"/>
            <a:ext cx="22486758" cy="2893100"/>
          </a:xfrm>
        </p:spPr>
        <p:txBody>
          <a:bodyPr/>
          <a:lstStyle/>
          <a:p>
            <a:r>
              <a:rPr lang="en-US" dirty="0"/>
              <a:t>Criteria for Evaluating New-Venture Proposals (3 of 3)</a:t>
            </a:r>
          </a:p>
        </p:txBody>
      </p:sp>
      <p:sp>
        <p:nvSpPr>
          <p:cNvPr id="3" name="Content Placeholder 2">
            <a:extLst>
              <a:ext uri="{FF2B5EF4-FFF2-40B4-BE49-F238E27FC236}">
                <a16:creationId xmlns:a16="http://schemas.microsoft.com/office/drawing/2014/main" id="{BAD24592-27AD-AF74-B6F9-02AF0D585680}"/>
              </a:ext>
            </a:extLst>
          </p:cNvPr>
          <p:cNvSpPr>
            <a:spLocks noGrp="1"/>
          </p:cNvSpPr>
          <p:nvPr>
            <p:ph idx="1"/>
          </p:nvPr>
        </p:nvSpPr>
        <p:spPr>
          <a:xfrm>
            <a:off x="953811" y="3657600"/>
            <a:ext cx="10550617" cy="5847755"/>
          </a:xfrm>
        </p:spPr>
        <p:txBody>
          <a:bodyPr/>
          <a:lstStyle/>
          <a:p>
            <a:pPr>
              <a:spcBef>
                <a:spcPts val="1200"/>
              </a:spcBef>
            </a:pPr>
            <a:r>
              <a:rPr lang="en-US" sz="4000" dirty="0"/>
              <a:t>Success acquiring funding related to:</a:t>
            </a:r>
          </a:p>
          <a:p>
            <a:pPr lvl="1">
              <a:spcBef>
                <a:spcPts val="1200"/>
              </a:spcBef>
            </a:pPr>
            <a:r>
              <a:rPr lang="en-US" sz="3600" dirty="0"/>
              <a:t>Entrepreneur (education, experience, age)</a:t>
            </a:r>
          </a:p>
          <a:p>
            <a:pPr lvl="1">
              <a:spcBef>
                <a:spcPts val="1200"/>
              </a:spcBef>
            </a:pPr>
            <a:r>
              <a:rPr lang="en-US" sz="3600" dirty="0"/>
              <a:t>Enterprise (stage, industry type, location)</a:t>
            </a:r>
          </a:p>
          <a:p>
            <a:pPr lvl="1">
              <a:spcBef>
                <a:spcPts val="1200"/>
              </a:spcBef>
            </a:pPr>
            <a:r>
              <a:rPr lang="en-US" sz="3600" dirty="0"/>
              <a:t>Request (amount, business plan, capital source)</a:t>
            </a:r>
          </a:p>
          <a:p>
            <a:pPr lvl="1">
              <a:spcBef>
                <a:spcPts val="1200"/>
              </a:spcBef>
            </a:pPr>
            <a:r>
              <a:rPr lang="en-US" sz="3600" dirty="0"/>
              <a:t>Source of advice (technology, business plan, funding)</a:t>
            </a:r>
          </a:p>
        </p:txBody>
      </p:sp>
      <p:sp>
        <p:nvSpPr>
          <p:cNvPr id="4" name="Slide Number Placeholder 3">
            <a:extLst>
              <a:ext uri="{FF2B5EF4-FFF2-40B4-BE49-F238E27FC236}">
                <a16:creationId xmlns:a16="http://schemas.microsoft.com/office/drawing/2014/main" id="{EC597DF2-FE0F-42AA-B3D3-5345262CDD9D}"/>
              </a:ext>
            </a:extLst>
          </p:cNvPr>
          <p:cNvSpPr>
            <a:spLocks noGrp="1"/>
          </p:cNvSpPr>
          <p:nvPr>
            <p:ph type="sldNum" sz="quarter" idx="4"/>
          </p:nvPr>
        </p:nvSpPr>
        <p:spPr/>
        <p:txBody>
          <a:bodyPr/>
          <a:lstStyle/>
          <a:p>
            <a:fld id="{5D421B75-32F1-3341-9ED0-64265A793BE3}" type="slidenum">
              <a:rPr lang="en-US" smtClean="0"/>
              <a:pPr/>
              <a:t>49</a:t>
            </a:fld>
            <a:endParaRPr lang="en-US" dirty="0"/>
          </a:p>
        </p:txBody>
      </p:sp>
      <p:sp>
        <p:nvSpPr>
          <p:cNvPr id="5" name="Text Placeholder 5">
            <a:extLst>
              <a:ext uri="{FF2B5EF4-FFF2-40B4-BE49-F238E27FC236}">
                <a16:creationId xmlns:a16="http://schemas.microsoft.com/office/drawing/2014/main" id="{BB66AE47-629C-C0D4-97E3-F8E96BF560E1}"/>
              </a:ext>
            </a:extLst>
          </p:cNvPr>
          <p:cNvSpPr txBox="1">
            <a:spLocks/>
          </p:cNvSpPr>
          <p:nvPr/>
        </p:nvSpPr>
        <p:spPr bwMode="auto">
          <a:xfrm>
            <a:off x="12882748" y="3653908"/>
            <a:ext cx="10168638" cy="830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1234609" rtl="0" eaLnBrk="0" fontAlgn="base" latinLnBrk="0" hangingPunct="0">
              <a:lnSpc>
                <a:spcPct val="120000"/>
              </a:lnSpc>
              <a:spcBef>
                <a:spcPct val="20000"/>
              </a:spcBef>
              <a:spcAft>
                <a:spcPct val="0"/>
              </a:spcAft>
              <a:buFont typeface="Arial"/>
              <a:buNone/>
              <a:defRPr sz="1800" b="0" kern="1200">
                <a:solidFill>
                  <a:schemeClr val="tx1"/>
                </a:solidFill>
                <a:latin typeface="+mn-lt"/>
                <a:ea typeface="+mn-ea"/>
                <a:cs typeface="+mn-cs"/>
              </a:defRPr>
            </a:lvl1pPr>
            <a:lvl2pPr marL="742950" indent="-285750" algn="l" defTabSz="1234609" rtl="0" eaLnBrk="0" fontAlgn="base" latinLnBrk="0" hangingPunct="0">
              <a:lnSpc>
                <a:spcPct val="120000"/>
              </a:lnSpc>
              <a:spcBef>
                <a:spcPct val="20000"/>
              </a:spcBef>
              <a:spcAft>
                <a:spcPct val="0"/>
              </a:spcAft>
              <a:buFont typeface="Arial"/>
              <a:buChar char="–"/>
              <a:defRPr sz="2800" b="0" kern="1200">
                <a:solidFill>
                  <a:schemeClr val="tx1"/>
                </a:solidFill>
                <a:latin typeface="+mn-lt"/>
                <a:ea typeface="Poppins" pitchFamily="2" charset="77"/>
                <a:cs typeface="Poppins" pitchFamily="2" charset="77"/>
              </a:defRPr>
            </a:lvl2pPr>
            <a:lvl3pPr marL="1143000" indent="-228600" algn="l" defTabSz="1234609" rtl="0" eaLnBrk="0" fontAlgn="base" latinLnBrk="0" hangingPunct="0">
              <a:lnSpc>
                <a:spcPct val="120000"/>
              </a:lnSpc>
              <a:spcBef>
                <a:spcPct val="20000"/>
              </a:spcBef>
              <a:spcAft>
                <a:spcPct val="0"/>
              </a:spcAft>
              <a:buFont typeface="Arial"/>
              <a:buChar char="•"/>
              <a:defRPr sz="2400" b="0" kern="1200">
                <a:solidFill>
                  <a:schemeClr val="tx1"/>
                </a:solidFill>
                <a:latin typeface="+mn-lt"/>
                <a:ea typeface="Poppins" pitchFamily="2" charset="77"/>
                <a:cs typeface="Poppins" pitchFamily="2" charset="77"/>
              </a:defRPr>
            </a:lvl3pPr>
            <a:lvl4pPr marL="1600200" indent="-228600" algn="l" defTabSz="1234609" rtl="0" eaLnBrk="0" fontAlgn="base" latinLnBrk="0" hangingPunct="0">
              <a:lnSpc>
                <a:spcPct val="120000"/>
              </a:lnSpc>
              <a:spcBef>
                <a:spcPct val="20000"/>
              </a:spcBef>
              <a:spcAft>
                <a:spcPct val="0"/>
              </a:spcAft>
              <a:buFont typeface="Arial"/>
              <a:buChar char="–"/>
              <a:defRPr sz="2000" b="0" kern="1200">
                <a:solidFill>
                  <a:schemeClr val="tx1"/>
                </a:solidFill>
                <a:latin typeface="+mn-lt"/>
                <a:ea typeface="Poppins" pitchFamily="2" charset="77"/>
                <a:cs typeface="Poppins" pitchFamily="2" charset="77"/>
              </a:defRPr>
            </a:lvl4pPr>
            <a:lvl5pPr marL="2057400" indent="-228600" algn="l" defTabSz="1234609" rtl="0" eaLnBrk="0" fontAlgn="base" latinLnBrk="0" hangingPunct="0">
              <a:spcBef>
                <a:spcPct val="20000"/>
              </a:spcBef>
              <a:spcAft>
                <a:spcPct val="0"/>
              </a:spcAft>
              <a:buFont typeface="Arial"/>
              <a:buChar char="»"/>
              <a:defRPr sz="2000" b="0" kern="1200">
                <a:solidFill>
                  <a:schemeClr val="tx1"/>
                </a:solidFill>
                <a:latin typeface="+mn-lt"/>
                <a:ea typeface="Franklin Gothic Book" charset="0"/>
                <a:cs typeface="Franklin Gothic Book" charset="0"/>
              </a:defRPr>
            </a:lvl5pPr>
            <a:lvl6pPr marL="25146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6pPr>
            <a:lvl7pPr marL="29718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7pPr>
            <a:lvl8pPr marL="34290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8pPr>
            <a:lvl9pPr marL="38862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9pPr>
          </a:lstStyle>
          <a:p>
            <a:pPr>
              <a:spcBef>
                <a:spcPts val="600"/>
              </a:spcBef>
              <a:spcAft>
                <a:spcPts val="600"/>
              </a:spcAft>
              <a:buClr>
                <a:schemeClr val="tx1"/>
              </a:buClr>
            </a:pPr>
            <a:r>
              <a:rPr lang="en-US" sz="4000" dirty="0">
                <a:latin typeface="Poppins" panose="00000500000000000000" pitchFamily="2" charset="0"/>
                <a:cs typeface="Poppins" panose="00000500000000000000" pitchFamily="2" charset="0"/>
              </a:rPr>
              <a:t>Evaluating the business plan:</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Proposal size</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Financial projections</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Investment recovery</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Competitive advantage</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Company management</a:t>
            </a:r>
          </a:p>
        </p:txBody>
      </p:sp>
    </p:spTree>
    <p:extLst>
      <p:ext uri="{BB962C8B-B14F-4D97-AF65-F5344CB8AC3E}">
        <p14:creationId xmlns:p14="http://schemas.microsoft.com/office/powerpoint/2010/main" val="939417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C653-D1F7-2228-EA47-5C8D751378CD}"/>
              </a:ext>
            </a:extLst>
          </p:cNvPr>
          <p:cNvSpPr>
            <a:spLocks noGrp="1"/>
          </p:cNvSpPr>
          <p:nvPr>
            <p:ph type="title"/>
          </p:nvPr>
        </p:nvSpPr>
        <p:spPr>
          <a:xfrm>
            <a:off x="953811" y="1111981"/>
            <a:ext cx="22486758" cy="1538883"/>
          </a:xfrm>
        </p:spPr>
        <p:txBody>
          <a:bodyPr/>
          <a:lstStyle/>
          <a:p>
            <a:r>
              <a:rPr lang="en-US" dirty="0"/>
              <a:t>Sources of Capital</a:t>
            </a:r>
          </a:p>
        </p:txBody>
      </p:sp>
      <p:sp>
        <p:nvSpPr>
          <p:cNvPr id="3" name="Content Placeholder 2">
            <a:extLst>
              <a:ext uri="{FF2B5EF4-FFF2-40B4-BE49-F238E27FC236}">
                <a16:creationId xmlns:a16="http://schemas.microsoft.com/office/drawing/2014/main" id="{2A5222FD-947C-C15F-23B9-B6C403586D7D}"/>
              </a:ext>
            </a:extLst>
          </p:cNvPr>
          <p:cNvSpPr>
            <a:spLocks noGrp="1"/>
          </p:cNvSpPr>
          <p:nvPr>
            <p:ph idx="1"/>
          </p:nvPr>
        </p:nvSpPr>
        <p:spPr>
          <a:xfrm>
            <a:off x="953811" y="3163824"/>
            <a:ext cx="22486758" cy="9571851"/>
          </a:xfrm>
        </p:spPr>
        <p:txBody>
          <a:bodyPr/>
          <a:lstStyle/>
          <a:p>
            <a:r>
              <a:rPr lang="en-US" sz="4800" dirty="0"/>
              <a:t>Entrepreneurs must match their funding strategy to their stage of growth, risk tolerance, and control preferences.</a:t>
            </a:r>
          </a:p>
          <a:p>
            <a:r>
              <a:rPr lang="en-US" sz="4800" dirty="0"/>
              <a:t>Sources</a:t>
            </a:r>
          </a:p>
          <a:p>
            <a:pPr lvl="1"/>
            <a:r>
              <a:rPr lang="en-US" sz="4400" dirty="0"/>
              <a:t>Commercial loans</a:t>
            </a:r>
          </a:p>
          <a:p>
            <a:pPr lvl="1"/>
            <a:r>
              <a:rPr lang="en-US" sz="4400" dirty="0"/>
              <a:t>Public offerings</a:t>
            </a:r>
          </a:p>
          <a:p>
            <a:pPr lvl="1"/>
            <a:r>
              <a:rPr lang="en-US" sz="4400" dirty="0"/>
              <a:t>Private placement</a:t>
            </a:r>
          </a:p>
          <a:p>
            <a:pPr lvl="1"/>
            <a:r>
              <a:rPr lang="en-US" sz="4400" dirty="0"/>
              <a:t>Convertible debentures</a:t>
            </a:r>
          </a:p>
          <a:p>
            <a:pPr lvl="1"/>
            <a:r>
              <a:rPr lang="en-US" sz="4400" dirty="0"/>
              <a:t>Venture capital</a:t>
            </a:r>
          </a:p>
          <a:p>
            <a:pPr lvl="1"/>
            <a:r>
              <a:rPr lang="en-US" sz="4400" dirty="0"/>
              <a:t>Informal risk capital</a:t>
            </a:r>
          </a:p>
          <a:p>
            <a:r>
              <a:rPr lang="en-US" sz="4800" dirty="0"/>
              <a:t>Can be combination of sources</a:t>
            </a:r>
          </a:p>
          <a:p>
            <a:r>
              <a:rPr lang="en-US" sz="4800" dirty="0"/>
              <a:t>Can be debt or equity</a:t>
            </a:r>
          </a:p>
        </p:txBody>
      </p:sp>
      <p:sp>
        <p:nvSpPr>
          <p:cNvPr id="4" name="Slide Number Placeholder 3">
            <a:extLst>
              <a:ext uri="{FF2B5EF4-FFF2-40B4-BE49-F238E27FC236}">
                <a16:creationId xmlns:a16="http://schemas.microsoft.com/office/drawing/2014/main" id="{B0A74738-5894-FE83-EEE4-0EE8AB96DCDF}"/>
              </a:ext>
            </a:extLst>
          </p:cNvPr>
          <p:cNvSpPr>
            <a:spLocks noGrp="1"/>
          </p:cNvSpPr>
          <p:nvPr>
            <p:ph type="sldNum" sz="quarter" idx="4"/>
          </p:nvPr>
        </p:nvSpPr>
        <p:spPr/>
        <p:txBody>
          <a:bodyPr/>
          <a:lstStyle/>
          <a:p>
            <a:fld id="{5D421B75-32F1-3341-9ED0-64265A793BE3}" type="slidenum">
              <a:rPr lang="en-US" smtClean="0"/>
              <a:pPr/>
              <a:t>5</a:t>
            </a:fld>
            <a:endParaRPr lang="en-US" dirty="0"/>
          </a:p>
        </p:txBody>
      </p:sp>
    </p:spTree>
    <p:extLst>
      <p:ext uri="{BB962C8B-B14F-4D97-AF65-F5344CB8AC3E}">
        <p14:creationId xmlns:p14="http://schemas.microsoft.com/office/powerpoint/2010/main" val="265792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6AABC4-2134-F08B-D318-4553C5713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AC1C9-7524-C686-6B52-BFAAD721BC10}"/>
              </a:ext>
            </a:extLst>
          </p:cNvPr>
          <p:cNvSpPr>
            <a:spLocks noGrp="1"/>
          </p:cNvSpPr>
          <p:nvPr>
            <p:ph type="title"/>
          </p:nvPr>
        </p:nvSpPr>
        <p:spPr>
          <a:xfrm>
            <a:off x="953811" y="434872"/>
            <a:ext cx="22486758" cy="2893100"/>
          </a:xfrm>
        </p:spPr>
        <p:txBody>
          <a:bodyPr/>
          <a:lstStyle/>
          <a:p>
            <a:r>
              <a:rPr lang="en-US" dirty="0">
                <a:cs typeface="Tahoma" pitchFamily="34" charset="0"/>
              </a:rPr>
              <a:t>Factors in Venture Capitalists’ Evaluation Process (1 of 2)</a:t>
            </a:r>
            <a:endParaRPr lang="en-US" dirty="0"/>
          </a:p>
        </p:txBody>
      </p:sp>
      <p:sp>
        <p:nvSpPr>
          <p:cNvPr id="4" name="Slide Number Placeholder 3">
            <a:extLst>
              <a:ext uri="{FF2B5EF4-FFF2-40B4-BE49-F238E27FC236}">
                <a16:creationId xmlns:a16="http://schemas.microsoft.com/office/drawing/2014/main" id="{268E3B32-3A10-A60F-BEB4-52A68A649A18}"/>
              </a:ext>
            </a:extLst>
          </p:cNvPr>
          <p:cNvSpPr>
            <a:spLocks noGrp="1"/>
          </p:cNvSpPr>
          <p:nvPr>
            <p:ph type="sldNum" sz="quarter" idx="4"/>
          </p:nvPr>
        </p:nvSpPr>
        <p:spPr/>
        <p:txBody>
          <a:bodyPr/>
          <a:lstStyle/>
          <a:p>
            <a:fld id="{5D421B75-32F1-3341-9ED0-64265A793BE3}" type="slidenum">
              <a:rPr lang="en-US" smtClean="0"/>
              <a:pPr/>
              <a:t>50</a:t>
            </a:fld>
            <a:endParaRPr lang="en-US" dirty="0"/>
          </a:p>
        </p:txBody>
      </p:sp>
      <p:graphicFrame>
        <p:nvGraphicFramePr>
          <p:cNvPr id="8" name="Table 10">
            <a:extLst>
              <a:ext uri="{FF2B5EF4-FFF2-40B4-BE49-F238E27FC236}">
                <a16:creationId xmlns:a16="http://schemas.microsoft.com/office/drawing/2014/main" id="{5715FC5F-E1F9-0A3A-9627-02CAD60C0003}"/>
              </a:ext>
            </a:extLst>
          </p:cNvPr>
          <p:cNvGraphicFramePr>
            <a:graphicFrameLocks noGrp="1"/>
          </p:cNvGraphicFramePr>
          <p:nvPr>
            <p:ph idx="1"/>
            <p:extLst>
              <p:ext uri="{D42A27DB-BD31-4B8C-83A1-F6EECF244321}">
                <p14:modId xmlns:p14="http://schemas.microsoft.com/office/powerpoint/2010/main" val="365182096"/>
              </p:ext>
            </p:extLst>
          </p:nvPr>
        </p:nvGraphicFramePr>
        <p:xfrm>
          <a:off x="954088" y="3405422"/>
          <a:ext cx="22486758" cy="8169121"/>
        </p:xfrm>
        <a:graphic>
          <a:graphicData uri="http://schemas.openxmlformats.org/drawingml/2006/table">
            <a:tbl>
              <a:tblPr firstRow="1" bandRow="1">
                <a:tableStyleId>{5940675A-B579-460E-94D1-54222C63F5DA}</a:tableStyleId>
              </a:tblPr>
              <a:tblGrid>
                <a:gridCol w="3532852">
                  <a:extLst>
                    <a:ext uri="{9D8B030D-6E8A-4147-A177-3AD203B41FA5}">
                      <a16:colId xmlns:a16="http://schemas.microsoft.com/office/drawing/2014/main" val="937449977"/>
                    </a:ext>
                  </a:extLst>
                </a:gridCol>
                <a:gridCol w="3116832">
                  <a:extLst>
                    <a:ext uri="{9D8B030D-6E8A-4147-A177-3AD203B41FA5}">
                      <a16:colId xmlns:a16="http://schemas.microsoft.com/office/drawing/2014/main" val="3580220452"/>
                    </a:ext>
                  </a:extLst>
                </a:gridCol>
                <a:gridCol w="15837074">
                  <a:extLst>
                    <a:ext uri="{9D8B030D-6E8A-4147-A177-3AD203B41FA5}">
                      <a16:colId xmlns:a16="http://schemas.microsoft.com/office/drawing/2014/main" val="251171810"/>
                    </a:ext>
                  </a:extLst>
                </a:gridCol>
              </a:tblGrid>
              <a:tr h="557315">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Attribute</a:t>
                      </a:r>
                      <a:endParaRPr lang="en-IN" sz="3200" b="1" dirty="0">
                        <a:latin typeface="Poppins" panose="00000500000000000000" pitchFamily="2" charset="0"/>
                        <a:cs typeface="Poppins" panose="00000500000000000000" pitchFamily="2" charset="0"/>
                      </a:endParaRPr>
                    </a:p>
                  </a:txBody>
                  <a:tcPr/>
                </a:tc>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Level</a:t>
                      </a:r>
                      <a:endParaRPr lang="en-IN" sz="3200" b="1" dirty="0">
                        <a:latin typeface="Poppins" panose="00000500000000000000" pitchFamily="2" charset="0"/>
                        <a:cs typeface="Poppins" panose="00000500000000000000" pitchFamily="2" charset="0"/>
                      </a:endParaRPr>
                    </a:p>
                  </a:txBody>
                  <a:tcPr/>
                </a:tc>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Definition</a:t>
                      </a:r>
                      <a:endParaRPr lang="en-IN" sz="3200" b="1"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633225849"/>
                  </a:ext>
                </a:extLst>
              </a:tr>
              <a:tr h="557315">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Timing of entry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Pioneer</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Enters a new industry first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900042568"/>
                  </a:ext>
                </a:extLst>
              </a:tr>
              <a:tr h="610081">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Late follower</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Enters an industry late in the industry’s stage of 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4013216379"/>
                  </a:ext>
                </a:extLst>
              </a:tr>
              <a:tr h="1026633">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Key success factor stability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Requirements necessary for success will not change radically during industry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873140488"/>
                  </a:ext>
                </a:extLst>
              </a:tr>
              <a:tr h="1026633">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Requirements necessary for success will change radically during industry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77335837"/>
                  </a:ext>
                </a:extLst>
              </a:tr>
              <a:tr h="1026633">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Educational capability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Considerable resources and skills available to overcome market ignorance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through education</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483400342"/>
                  </a:ext>
                </a:extLst>
              </a:tr>
              <a:tr h="1026633">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Few resources or skills available to overcome market ignorance through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education</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43192687"/>
                  </a:ext>
                </a:extLst>
              </a:tr>
              <a:tr h="1026633">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Lead time</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Long</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An extended period of monopoly for the first entrant prior to competitors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entering the industry</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677626094"/>
                  </a:ext>
                </a:extLst>
              </a:tr>
              <a:tr h="1026633">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Short</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A minimal period of monopoly for the first entrant prior to competitors entering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this industry</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92293656"/>
                  </a:ext>
                </a:extLst>
              </a:tr>
            </a:tbl>
          </a:graphicData>
        </a:graphic>
      </p:graphicFrame>
      <p:sp>
        <p:nvSpPr>
          <p:cNvPr id="9" name="Text Placeholder 5">
            <a:extLst>
              <a:ext uri="{FF2B5EF4-FFF2-40B4-BE49-F238E27FC236}">
                <a16:creationId xmlns:a16="http://schemas.microsoft.com/office/drawing/2014/main" id="{B10E64CA-C38C-2A94-C2B0-676CAF431836}"/>
              </a:ext>
            </a:extLst>
          </p:cNvPr>
          <p:cNvSpPr txBox="1">
            <a:spLocks/>
          </p:cNvSpPr>
          <p:nvPr/>
        </p:nvSpPr>
        <p:spPr>
          <a:xfrm>
            <a:off x="727375" y="12784773"/>
            <a:ext cx="22486758" cy="923330"/>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1600" b="1" i="1" dirty="0"/>
              <a:t>Source</a:t>
            </a:r>
            <a:r>
              <a:rPr lang="en-US" sz="1600" b="1" dirty="0"/>
              <a:t>:</a:t>
            </a:r>
            <a:r>
              <a:rPr lang="en-US" sz="1600" dirty="0"/>
              <a:t> Dean A. Shepherd, “Venture Capitalists’ Introspection: A Comparison of ‘In Use’ and ‘Espoused’ Decision Policies,” </a:t>
            </a:r>
            <a:r>
              <a:rPr lang="en-US" sz="1600" i="1" dirty="0"/>
              <a:t>Journal of Small Business Management</a:t>
            </a:r>
            <a:r>
              <a:rPr lang="en-US" sz="1600" dirty="0"/>
              <a:t> (April 1999): 76–87; and “Venture Capitalists’ Assessment of New Venture Survival,” </a:t>
            </a:r>
            <a:r>
              <a:rPr lang="en-US" sz="1600" i="1" dirty="0"/>
              <a:t>Management Science</a:t>
            </a:r>
            <a:r>
              <a:rPr lang="en-US" sz="1600" dirty="0"/>
              <a:t> (May 1999): 621–32. Reprinted by permission. Copyright © 1999, the Institute for Operation Research and the Management Sciences (INFORMS), 7240 Parkway Drive, Suite 310, Hanover MD 21076 USA.</a:t>
            </a:r>
          </a:p>
        </p:txBody>
      </p:sp>
    </p:spTree>
    <p:extLst>
      <p:ext uri="{BB962C8B-B14F-4D97-AF65-F5344CB8AC3E}">
        <p14:creationId xmlns:p14="http://schemas.microsoft.com/office/powerpoint/2010/main" val="2788795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254D8A-D023-DAA9-F672-179F838E7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7EBDC-2B2F-B788-3CF0-4ED96B8A95F4}"/>
              </a:ext>
            </a:extLst>
          </p:cNvPr>
          <p:cNvSpPr>
            <a:spLocks noGrp="1"/>
          </p:cNvSpPr>
          <p:nvPr>
            <p:ph type="title"/>
          </p:nvPr>
        </p:nvSpPr>
        <p:spPr>
          <a:xfrm>
            <a:off x="953811" y="434872"/>
            <a:ext cx="22486758" cy="2893100"/>
          </a:xfrm>
        </p:spPr>
        <p:txBody>
          <a:bodyPr/>
          <a:lstStyle/>
          <a:p>
            <a:r>
              <a:rPr lang="en-US" dirty="0">
                <a:cs typeface="Tahoma" pitchFamily="34" charset="0"/>
              </a:rPr>
              <a:t>Factors in Venture Capitalists’ Evaluation Process (2 of 2)</a:t>
            </a:r>
            <a:endParaRPr lang="en-US" dirty="0"/>
          </a:p>
        </p:txBody>
      </p:sp>
      <p:sp>
        <p:nvSpPr>
          <p:cNvPr id="4" name="Slide Number Placeholder 3">
            <a:extLst>
              <a:ext uri="{FF2B5EF4-FFF2-40B4-BE49-F238E27FC236}">
                <a16:creationId xmlns:a16="http://schemas.microsoft.com/office/drawing/2014/main" id="{AD263C24-9794-4E4B-1F24-3EBF58689F4F}"/>
              </a:ext>
            </a:extLst>
          </p:cNvPr>
          <p:cNvSpPr>
            <a:spLocks noGrp="1"/>
          </p:cNvSpPr>
          <p:nvPr>
            <p:ph type="sldNum" sz="quarter" idx="4"/>
          </p:nvPr>
        </p:nvSpPr>
        <p:spPr/>
        <p:txBody>
          <a:bodyPr/>
          <a:lstStyle/>
          <a:p>
            <a:fld id="{5D421B75-32F1-3341-9ED0-64265A793BE3}" type="slidenum">
              <a:rPr lang="en-US" smtClean="0"/>
              <a:pPr/>
              <a:t>51</a:t>
            </a:fld>
            <a:endParaRPr lang="en-US" dirty="0"/>
          </a:p>
        </p:txBody>
      </p:sp>
      <p:graphicFrame>
        <p:nvGraphicFramePr>
          <p:cNvPr id="5" name="Table 10">
            <a:extLst>
              <a:ext uri="{FF2B5EF4-FFF2-40B4-BE49-F238E27FC236}">
                <a16:creationId xmlns:a16="http://schemas.microsoft.com/office/drawing/2014/main" id="{07EF0E8A-DB56-0166-D8AD-4F82713CA47A}"/>
              </a:ext>
            </a:extLst>
          </p:cNvPr>
          <p:cNvGraphicFramePr>
            <a:graphicFrameLocks noGrp="1"/>
          </p:cNvGraphicFramePr>
          <p:nvPr>
            <p:ph idx="1"/>
            <p:extLst>
              <p:ext uri="{D42A27DB-BD31-4B8C-83A1-F6EECF244321}">
                <p14:modId xmlns:p14="http://schemas.microsoft.com/office/powerpoint/2010/main" val="2598169856"/>
              </p:ext>
            </p:extLst>
          </p:nvPr>
        </p:nvGraphicFramePr>
        <p:xfrm>
          <a:off x="946329" y="3405617"/>
          <a:ext cx="22486758" cy="9113520"/>
        </p:xfrm>
        <a:graphic>
          <a:graphicData uri="http://schemas.openxmlformats.org/drawingml/2006/table">
            <a:tbl>
              <a:tblPr firstRow="1" bandRow="1">
                <a:tableStyleId>{5940675A-B579-460E-94D1-54222C63F5DA}</a:tableStyleId>
              </a:tblPr>
              <a:tblGrid>
                <a:gridCol w="3406550">
                  <a:extLst>
                    <a:ext uri="{9D8B030D-6E8A-4147-A177-3AD203B41FA5}">
                      <a16:colId xmlns:a16="http://schemas.microsoft.com/office/drawing/2014/main" val="937449977"/>
                    </a:ext>
                  </a:extLst>
                </a:gridCol>
                <a:gridCol w="2723159">
                  <a:extLst>
                    <a:ext uri="{9D8B030D-6E8A-4147-A177-3AD203B41FA5}">
                      <a16:colId xmlns:a16="http://schemas.microsoft.com/office/drawing/2014/main" val="3580220452"/>
                    </a:ext>
                  </a:extLst>
                </a:gridCol>
                <a:gridCol w="16357049">
                  <a:extLst>
                    <a:ext uri="{9D8B030D-6E8A-4147-A177-3AD203B41FA5}">
                      <a16:colId xmlns:a16="http://schemas.microsoft.com/office/drawing/2014/main" val="251171810"/>
                    </a:ext>
                  </a:extLst>
                </a:gridCol>
              </a:tblGrid>
              <a:tr h="420354">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Attribute</a:t>
                      </a:r>
                      <a:endParaRPr lang="en-IN" sz="3200" b="1" dirty="0">
                        <a:latin typeface="Poppins" panose="00000500000000000000" pitchFamily="2" charset="0"/>
                        <a:cs typeface="Poppins" panose="00000500000000000000" pitchFamily="2" charset="0"/>
                      </a:endParaRPr>
                    </a:p>
                  </a:txBody>
                  <a:tcPr/>
                </a:tc>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Level</a:t>
                      </a:r>
                      <a:endParaRPr lang="en-IN" sz="3200" b="1" dirty="0">
                        <a:latin typeface="Poppins" panose="00000500000000000000" pitchFamily="2" charset="0"/>
                        <a:cs typeface="Poppins" panose="00000500000000000000" pitchFamily="2" charset="0"/>
                      </a:endParaRPr>
                    </a:p>
                  </a:txBody>
                  <a:tcPr/>
                </a:tc>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Definition</a:t>
                      </a:r>
                      <a:endParaRPr lang="en-IN" sz="3200" b="1"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633225849"/>
                  </a:ext>
                </a:extLst>
              </a:tr>
              <a:tr h="751769">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Competitive rivalry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Intense competition among industry members during industry 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647138787"/>
                  </a:ext>
                </a:extLst>
              </a:tr>
              <a:tr h="420354">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Little competition among industry members during industry 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354688988"/>
                  </a:ext>
                </a:extLst>
              </a:tr>
              <a:tr h="751769">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Entry wedge mimicry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Considerable imitation of the mechanisms used by other firms to enter this, or any other, industry—e.g., a franchisee</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829619005"/>
                  </a:ext>
                </a:extLst>
              </a:tr>
              <a:tr h="751769">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Minimal imitation of the mechanisms used by other firms to enter this, or any other, industry—e.g., introducing a new product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82574227"/>
                  </a:ext>
                </a:extLst>
              </a:tr>
              <a:tr h="751769">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Scope</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Broad</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A firm that spreads its resources across a wide spectrum of the market—e.g., many segments of the market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58662224"/>
                  </a:ext>
                </a:extLst>
              </a:tr>
              <a:tr h="751769">
                <a:tc>
                  <a:txBody>
                    <a:bodyPr/>
                    <a:lstStyle/>
                    <a:p>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Narrow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A firm that concentrates on intensively exploiting a small segment of the market—e.g., targeting a niche</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58684419"/>
                  </a:ext>
                </a:extLst>
              </a:tr>
              <a:tr h="751769">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Industry-related competence</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Venturer has considerable experience and knowledge with the industry being entered or a related industry</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918054550"/>
                  </a:ext>
                </a:extLst>
              </a:tr>
              <a:tr h="751769">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Venturer has minimal experience and knowledge with the industry being entered or a related industry</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657187471"/>
                  </a:ext>
                </a:extLst>
              </a:tr>
            </a:tbl>
          </a:graphicData>
        </a:graphic>
      </p:graphicFrame>
      <p:sp>
        <p:nvSpPr>
          <p:cNvPr id="6" name="Text Placeholder 5">
            <a:extLst>
              <a:ext uri="{FF2B5EF4-FFF2-40B4-BE49-F238E27FC236}">
                <a16:creationId xmlns:a16="http://schemas.microsoft.com/office/drawing/2014/main" id="{FF8D8185-1F52-14E2-D70D-7687246B8D49}"/>
              </a:ext>
            </a:extLst>
          </p:cNvPr>
          <p:cNvSpPr txBox="1">
            <a:spLocks/>
          </p:cNvSpPr>
          <p:nvPr/>
        </p:nvSpPr>
        <p:spPr>
          <a:xfrm>
            <a:off x="954088" y="12829185"/>
            <a:ext cx="22486758" cy="923330"/>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1600" b="1" i="1" dirty="0"/>
              <a:t>Source</a:t>
            </a:r>
            <a:r>
              <a:rPr lang="en-US" sz="1600" b="1" dirty="0"/>
              <a:t>:</a:t>
            </a:r>
            <a:r>
              <a:rPr lang="en-US" sz="1600" dirty="0"/>
              <a:t> Dean A. Shepherd, “Venture Capitalists’ Introspection: A Comparison of ‘In Use’ and ‘Espoused’ Decision Policies,” </a:t>
            </a:r>
            <a:r>
              <a:rPr lang="en-US" sz="1600" i="1" dirty="0"/>
              <a:t>Journal of Small Business Management</a:t>
            </a:r>
            <a:r>
              <a:rPr lang="en-US" sz="1600" dirty="0"/>
              <a:t> (April 1999): 76–87; and “Venture Capitalists’ Assessment of New Venture Survival,” </a:t>
            </a:r>
            <a:r>
              <a:rPr lang="en-US" sz="1600" i="1" dirty="0"/>
              <a:t>Management Science</a:t>
            </a:r>
            <a:r>
              <a:rPr lang="en-US" sz="1600" dirty="0"/>
              <a:t> (May 1999): 621–32. Reprinted by permission. Copyright © 1999, the Institute for Operation Research and the Management Sciences (INFORMS), 7240 Parkway Drive, Suite 310, Hanover MD 21076 USA.</a:t>
            </a:r>
          </a:p>
        </p:txBody>
      </p:sp>
    </p:spTree>
    <p:extLst>
      <p:ext uri="{BB962C8B-B14F-4D97-AF65-F5344CB8AC3E}">
        <p14:creationId xmlns:p14="http://schemas.microsoft.com/office/powerpoint/2010/main" val="3822691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3DB09-6500-CE2D-790F-98828E804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3CD18-FE2C-0379-E5EA-A4DD0B7F00E1}"/>
              </a:ext>
            </a:extLst>
          </p:cNvPr>
          <p:cNvSpPr>
            <a:spLocks noGrp="1"/>
          </p:cNvSpPr>
          <p:nvPr>
            <p:ph type="title"/>
          </p:nvPr>
        </p:nvSpPr>
        <p:spPr>
          <a:xfrm>
            <a:off x="953811" y="1111980"/>
            <a:ext cx="22486758" cy="1538883"/>
          </a:xfrm>
        </p:spPr>
        <p:txBody>
          <a:bodyPr/>
          <a:lstStyle/>
          <a:p>
            <a:r>
              <a:rPr lang="en-US" dirty="0">
                <a:cs typeface="Tahoma" pitchFamily="34" charset="0"/>
              </a:rPr>
              <a:t>Venture Capitalists’ Screening Criteria </a:t>
            </a:r>
            <a:endParaRPr lang="en-US" dirty="0"/>
          </a:p>
        </p:txBody>
      </p:sp>
      <p:sp>
        <p:nvSpPr>
          <p:cNvPr id="3" name="Content Placeholder 2">
            <a:extLst>
              <a:ext uri="{FF2B5EF4-FFF2-40B4-BE49-F238E27FC236}">
                <a16:creationId xmlns:a16="http://schemas.microsoft.com/office/drawing/2014/main" id="{6A70D17A-88EA-BC61-65AC-FFAE54178CBC}"/>
              </a:ext>
            </a:extLst>
          </p:cNvPr>
          <p:cNvSpPr>
            <a:spLocks noGrp="1"/>
          </p:cNvSpPr>
          <p:nvPr>
            <p:ph idx="1"/>
          </p:nvPr>
        </p:nvSpPr>
        <p:spPr>
          <a:xfrm>
            <a:off x="953811" y="2934586"/>
            <a:ext cx="11239776" cy="10433625"/>
          </a:xfrm>
        </p:spPr>
        <p:txBody>
          <a:bodyPr/>
          <a:lstStyle/>
          <a:p>
            <a:pPr marL="0" indent="0">
              <a:spcBef>
                <a:spcPts val="1200"/>
              </a:spcBef>
              <a:buNone/>
            </a:pPr>
            <a:r>
              <a:rPr lang="en-US" sz="2600" b="1" dirty="0"/>
              <a:t>Venture Capital Firm Requirements</a:t>
            </a:r>
          </a:p>
          <a:p>
            <a:pPr>
              <a:spcBef>
                <a:spcPts val="1200"/>
              </a:spcBef>
            </a:pPr>
            <a:r>
              <a:rPr lang="en-US" sz="2600" dirty="0"/>
              <a:t>Must fit within lending guidelines of venture firm for stage and size of investment</a:t>
            </a:r>
          </a:p>
          <a:p>
            <a:pPr>
              <a:spcBef>
                <a:spcPts val="1200"/>
              </a:spcBef>
            </a:pPr>
            <a:r>
              <a:rPr lang="en-US" sz="2600" dirty="0"/>
              <a:t>Proposed business must be within geographic area of interest</a:t>
            </a:r>
          </a:p>
          <a:p>
            <a:pPr>
              <a:spcBef>
                <a:spcPts val="1200"/>
              </a:spcBef>
            </a:pPr>
            <a:r>
              <a:rPr lang="en-US" sz="2600" dirty="0"/>
              <a:t>Prefer proposals recommended by someone known to venture capitalist</a:t>
            </a:r>
          </a:p>
          <a:p>
            <a:pPr>
              <a:spcBef>
                <a:spcPts val="1200"/>
              </a:spcBef>
            </a:pPr>
            <a:r>
              <a:rPr lang="en-US" sz="2600" dirty="0"/>
              <a:t>Proposed industry must be kind of industry invested in by venture firm</a:t>
            </a:r>
          </a:p>
          <a:p>
            <a:pPr marL="0" indent="0">
              <a:spcBef>
                <a:spcPts val="1200"/>
              </a:spcBef>
              <a:buNone/>
            </a:pPr>
            <a:r>
              <a:rPr lang="en-US" sz="2600" b="1" dirty="0"/>
              <a:t>Nature of the Proposed Business</a:t>
            </a:r>
          </a:p>
          <a:p>
            <a:pPr>
              <a:spcBef>
                <a:spcPts val="1200"/>
              </a:spcBef>
            </a:pPr>
            <a:r>
              <a:rPr lang="en-US" sz="2600" dirty="0"/>
              <a:t>Projected growth should be relatively large within 5 years of investment</a:t>
            </a:r>
          </a:p>
          <a:p>
            <a:pPr marL="0" indent="0">
              <a:spcBef>
                <a:spcPts val="1200"/>
              </a:spcBef>
              <a:buNone/>
            </a:pPr>
            <a:r>
              <a:rPr lang="en-US" sz="2600" b="1" dirty="0"/>
              <a:t>Economic Environment of Proposed Industry</a:t>
            </a:r>
          </a:p>
          <a:p>
            <a:pPr>
              <a:spcBef>
                <a:spcPts val="1200"/>
              </a:spcBef>
            </a:pPr>
            <a:r>
              <a:rPr lang="en-US" sz="2600" dirty="0"/>
              <a:t>Industry must be capable of long-term growth and profitability</a:t>
            </a:r>
          </a:p>
          <a:p>
            <a:pPr>
              <a:spcBef>
                <a:spcPts val="1200"/>
              </a:spcBef>
            </a:pPr>
            <a:r>
              <a:rPr lang="en-US" sz="2600" dirty="0"/>
              <a:t>Economic environment should be favorable to a new entrant</a:t>
            </a:r>
          </a:p>
          <a:p>
            <a:pPr marL="0" indent="0">
              <a:spcBef>
                <a:spcPts val="1200"/>
              </a:spcBef>
              <a:buNone/>
            </a:pPr>
            <a:r>
              <a:rPr lang="en-US" sz="2600" b="1" dirty="0"/>
              <a:t>Proposed Business Strategy</a:t>
            </a:r>
          </a:p>
          <a:p>
            <a:pPr>
              <a:spcBef>
                <a:spcPts val="1200"/>
              </a:spcBef>
            </a:pPr>
            <a:r>
              <a:rPr lang="en-US" sz="2600" dirty="0"/>
              <a:t>Selection of distribution channel(s) must be feasible</a:t>
            </a:r>
          </a:p>
          <a:p>
            <a:pPr>
              <a:spcBef>
                <a:spcPts val="1200"/>
              </a:spcBef>
            </a:pPr>
            <a:r>
              <a:rPr lang="en-US" sz="2600" dirty="0"/>
              <a:t>Product must demonstrate defendable competitive position</a:t>
            </a:r>
          </a:p>
        </p:txBody>
      </p:sp>
      <p:sp>
        <p:nvSpPr>
          <p:cNvPr id="4" name="Slide Number Placeholder 3">
            <a:extLst>
              <a:ext uri="{FF2B5EF4-FFF2-40B4-BE49-F238E27FC236}">
                <a16:creationId xmlns:a16="http://schemas.microsoft.com/office/drawing/2014/main" id="{BB60554B-11FB-B407-48CF-183A62983641}"/>
              </a:ext>
            </a:extLst>
          </p:cNvPr>
          <p:cNvSpPr>
            <a:spLocks noGrp="1"/>
          </p:cNvSpPr>
          <p:nvPr>
            <p:ph type="sldNum" sz="quarter" idx="4"/>
          </p:nvPr>
        </p:nvSpPr>
        <p:spPr/>
        <p:txBody>
          <a:bodyPr/>
          <a:lstStyle/>
          <a:p>
            <a:fld id="{5D421B75-32F1-3341-9ED0-64265A793BE3}" type="slidenum">
              <a:rPr lang="en-US" smtClean="0"/>
              <a:pPr/>
              <a:t>52</a:t>
            </a:fld>
            <a:endParaRPr lang="en-US" dirty="0"/>
          </a:p>
        </p:txBody>
      </p:sp>
      <p:sp>
        <p:nvSpPr>
          <p:cNvPr id="5" name="Text Placeholder 5">
            <a:extLst>
              <a:ext uri="{FF2B5EF4-FFF2-40B4-BE49-F238E27FC236}">
                <a16:creationId xmlns:a16="http://schemas.microsoft.com/office/drawing/2014/main" id="{F4282821-652E-86B3-EA7E-58F6F47B42CC}"/>
              </a:ext>
            </a:extLst>
          </p:cNvPr>
          <p:cNvSpPr txBox="1">
            <a:spLocks/>
          </p:cNvSpPr>
          <p:nvPr/>
        </p:nvSpPr>
        <p:spPr bwMode="auto">
          <a:xfrm>
            <a:off x="12588949" y="2934586"/>
            <a:ext cx="10462437" cy="9029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1234609" rtl="0" eaLnBrk="0" fontAlgn="base" latinLnBrk="0" hangingPunct="0">
              <a:lnSpc>
                <a:spcPct val="120000"/>
              </a:lnSpc>
              <a:spcBef>
                <a:spcPct val="20000"/>
              </a:spcBef>
              <a:spcAft>
                <a:spcPct val="0"/>
              </a:spcAft>
              <a:buFont typeface="Arial"/>
              <a:buNone/>
              <a:defRPr sz="1800" b="0" kern="1200">
                <a:solidFill>
                  <a:schemeClr val="tx1"/>
                </a:solidFill>
                <a:latin typeface="+mn-lt"/>
                <a:ea typeface="+mn-ea"/>
                <a:cs typeface="+mn-cs"/>
              </a:defRPr>
            </a:lvl1pPr>
            <a:lvl2pPr marL="742950" indent="-285750" algn="l" defTabSz="1234609" rtl="0" eaLnBrk="0" fontAlgn="base" latinLnBrk="0" hangingPunct="0">
              <a:lnSpc>
                <a:spcPct val="120000"/>
              </a:lnSpc>
              <a:spcBef>
                <a:spcPct val="20000"/>
              </a:spcBef>
              <a:spcAft>
                <a:spcPct val="0"/>
              </a:spcAft>
              <a:buFont typeface="Arial"/>
              <a:buChar char="–"/>
              <a:defRPr sz="2800" b="0" kern="1200">
                <a:solidFill>
                  <a:schemeClr val="tx1"/>
                </a:solidFill>
                <a:latin typeface="+mn-lt"/>
                <a:ea typeface="Poppins" pitchFamily="2" charset="77"/>
                <a:cs typeface="Poppins" pitchFamily="2" charset="77"/>
              </a:defRPr>
            </a:lvl2pPr>
            <a:lvl3pPr marL="1143000" indent="-228600" algn="l" defTabSz="1234609" rtl="0" eaLnBrk="0" fontAlgn="base" latinLnBrk="0" hangingPunct="0">
              <a:lnSpc>
                <a:spcPct val="120000"/>
              </a:lnSpc>
              <a:spcBef>
                <a:spcPct val="20000"/>
              </a:spcBef>
              <a:spcAft>
                <a:spcPct val="0"/>
              </a:spcAft>
              <a:buFont typeface="Arial"/>
              <a:buChar char="•"/>
              <a:defRPr sz="2400" b="0" kern="1200">
                <a:solidFill>
                  <a:schemeClr val="tx1"/>
                </a:solidFill>
                <a:latin typeface="+mn-lt"/>
                <a:ea typeface="Poppins" pitchFamily="2" charset="77"/>
                <a:cs typeface="Poppins" pitchFamily="2" charset="77"/>
              </a:defRPr>
            </a:lvl3pPr>
            <a:lvl4pPr marL="1600200" indent="-228600" algn="l" defTabSz="1234609" rtl="0" eaLnBrk="0" fontAlgn="base" latinLnBrk="0" hangingPunct="0">
              <a:lnSpc>
                <a:spcPct val="120000"/>
              </a:lnSpc>
              <a:spcBef>
                <a:spcPct val="20000"/>
              </a:spcBef>
              <a:spcAft>
                <a:spcPct val="0"/>
              </a:spcAft>
              <a:buFont typeface="Arial"/>
              <a:buChar char="–"/>
              <a:defRPr sz="2000" b="0" kern="1200">
                <a:solidFill>
                  <a:schemeClr val="tx1"/>
                </a:solidFill>
                <a:latin typeface="+mn-lt"/>
                <a:ea typeface="Poppins" pitchFamily="2" charset="77"/>
                <a:cs typeface="Poppins" pitchFamily="2" charset="77"/>
              </a:defRPr>
            </a:lvl4pPr>
            <a:lvl5pPr marL="2057400" indent="-228600" algn="l" defTabSz="1234609" rtl="0" eaLnBrk="0" fontAlgn="base" latinLnBrk="0" hangingPunct="0">
              <a:spcBef>
                <a:spcPct val="20000"/>
              </a:spcBef>
              <a:spcAft>
                <a:spcPct val="0"/>
              </a:spcAft>
              <a:buFont typeface="Arial"/>
              <a:buChar char="»"/>
              <a:defRPr sz="2000" b="0" kern="1200">
                <a:solidFill>
                  <a:schemeClr val="tx1"/>
                </a:solidFill>
                <a:latin typeface="+mn-lt"/>
                <a:ea typeface="Franklin Gothic Book" charset="0"/>
                <a:cs typeface="Franklin Gothic Book" charset="0"/>
              </a:defRPr>
            </a:lvl5pPr>
            <a:lvl6pPr marL="25146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6pPr>
            <a:lvl7pPr marL="29718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7pPr>
            <a:lvl8pPr marL="34290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8pPr>
            <a:lvl9pPr marL="38862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9pPr>
          </a:lstStyle>
          <a:p>
            <a:pPr marL="115888" indent="-115888">
              <a:spcBef>
                <a:spcPct val="30000"/>
              </a:spcBef>
            </a:pPr>
            <a:r>
              <a:rPr lang="en-US" sz="2600" b="1" dirty="0">
                <a:latin typeface="Poppins" panose="00000500000000000000" pitchFamily="2" charset="0"/>
                <a:cs typeface="Poppins" panose="00000500000000000000" pitchFamily="2" charset="0"/>
              </a:rPr>
              <a:t>Financial Information on the Proposed Business</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Financial projections should be realistic</a:t>
            </a:r>
            <a:endParaRPr lang="en-US" sz="2600" b="1" dirty="0">
              <a:latin typeface="Poppins" panose="00000500000000000000" pitchFamily="2" charset="0"/>
              <a:cs typeface="Poppins" panose="00000500000000000000" pitchFamily="2" charset="0"/>
            </a:endParaRPr>
          </a:p>
          <a:p>
            <a:pPr marL="115888" indent="-115888">
              <a:spcBef>
                <a:spcPct val="30000"/>
              </a:spcBef>
            </a:pPr>
            <a:r>
              <a:rPr lang="en-US" sz="2600" b="1" dirty="0">
                <a:latin typeface="Poppins" panose="00000500000000000000" pitchFamily="2" charset="0"/>
                <a:cs typeface="Poppins" panose="00000500000000000000" pitchFamily="2" charset="0"/>
              </a:rPr>
              <a:t>Proposal Characteristics</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Must have full information</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Should be a reasonable length, be easy to scan, have an executive summary, and be professionally presented</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Must contain a balanced presentation</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Use graphics and large print to emphasize key points</a:t>
            </a:r>
          </a:p>
          <a:p>
            <a:pPr marL="115888" indent="-115888">
              <a:spcBef>
                <a:spcPct val="30000"/>
              </a:spcBef>
            </a:pPr>
            <a:r>
              <a:rPr lang="en-US" sz="2600" b="1" dirty="0">
                <a:latin typeface="Poppins" panose="00000500000000000000" pitchFamily="2" charset="0"/>
                <a:cs typeface="Poppins" panose="00000500000000000000" pitchFamily="2" charset="0"/>
              </a:rPr>
              <a:t>Entrepreneur/Team Characteristics</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Must have relevant experience</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Should have a balanced management team in place</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Management must be willing to work with venture partners</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Entrepreneur who has successfully started previous business given special consideration</a:t>
            </a:r>
          </a:p>
        </p:txBody>
      </p:sp>
    </p:spTree>
    <p:extLst>
      <p:ext uri="{BB962C8B-B14F-4D97-AF65-F5344CB8AC3E}">
        <p14:creationId xmlns:p14="http://schemas.microsoft.com/office/powerpoint/2010/main" val="649970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030BB-1E07-F1B2-4E70-990209300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5636B-43F5-4E05-E88B-2621EE83B058}"/>
              </a:ext>
            </a:extLst>
          </p:cNvPr>
          <p:cNvSpPr>
            <a:spLocks noGrp="1"/>
          </p:cNvSpPr>
          <p:nvPr>
            <p:ph type="title"/>
          </p:nvPr>
        </p:nvSpPr>
        <p:spPr>
          <a:xfrm>
            <a:off x="953811" y="1111980"/>
            <a:ext cx="22486758" cy="1538883"/>
          </a:xfrm>
        </p:spPr>
        <p:txBody>
          <a:bodyPr/>
          <a:lstStyle/>
          <a:p>
            <a:r>
              <a:rPr lang="en-US" dirty="0"/>
              <a:t>Venture Capitalist Evaluation Process</a:t>
            </a:r>
          </a:p>
        </p:txBody>
      </p:sp>
      <p:sp>
        <p:nvSpPr>
          <p:cNvPr id="3" name="Content Placeholder 2">
            <a:extLst>
              <a:ext uri="{FF2B5EF4-FFF2-40B4-BE49-F238E27FC236}">
                <a16:creationId xmlns:a16="http://schemas.microsoft.com/office/drawing/2014/main" id="{1FA03407-02DF-E4D7-498B-82B57F23694F}"/>
              </a:ext>
            </a:extLst>
          </p:cNvPr>
          <p:cNvSpPr>
            <a:spLocks noGrp="1"/>
          </p:cNvSpPr>
          <p:nvPr>
            <p:ph idx="1"/>
          </p:nvPr>
        </p:nvSpPr>
        <p:spPr>
          <a:xfrm>
            <a:off x="953811" y="3657600"/>
            <a:ext cx="21714803" cy="8279190"/>
          </a:xfrm>
        </p:spPr>
        <p:txBody>
          <a:bodyPr/>
          <a:lstStyle/>
          <a:p>
            <a:pPr>
              <a:spcBef>
                <a:spcPts val="1200"/>
              </a:spcBef>
            </a:pPr>
            <a:r>
              <a:rPr lang="en-US" sz="4400" dirty="0"/>
              <a:t>Stage 1: Initial Screening</a:t>
            </a:r>
          </a:p>
          <a:p>
            <a:pPr lvl="1">
              <a:spcBef>
                <a:spcPts val="1200"/>
              </a:spcBef>
            </a:pPr>
            <a:r>
              <a:rPr lang="en-US" sz="4000" dirty="0"/>
              <a:t>A quick review is done of the basic venture to see if it meets the venture capitalist’s particular interests.</a:t>
            </a:r>
          </a:p>
          <a:p>
            <a:pPr>
              <a:spcBef>
                <a:spcPts val="1200"/>
              </a:spcBef>
            </a:pPr>
            <a:r>
              <a:rPr lang="en-US" sz="4400" dirty="0"/>
              <a:t>Stage 2: Evaluation of the Business Plan</a:t>
            </a:r>
          </a:p>
          <a:p>
            <a:pPr lvl="1">
              <a:spcBef>
                <a:spcPts val="1200"/>
              </a:spcBef>
            </a:pPr>
            <a:r>
              <a:rPr lang="en-US" sz="4000" dirty="0"/>
              <a:t>A detailed reading of the plan is done to evaluate the factors mentioned earlier.</a:t>
            </a:r>
          </a:p>
          <a:p>
            <a:pPr>
              <a:spcBef>
                <a:spcPts val="1200"/>
              </a:spcBef>
            </a:pPr>
            <a:r>
              <a:rPr lang="en-US" sz="4400" dirty="0"/>
              <a:t>Stage 3: Oral Presentation</a:t>
            </a:r>
          </a:p>
          <a:p>
            <a:pPr lvl="1">
              <a:spcBef>
                <a:spcPts val="1200"/>
              </a:spcBef>
            </a:pPr>
            <a:r>
              <a:rPr lang="en-US" sz="4000" dirty="0"/>
              <a:t>The entrepreneur verbally presents the plan to the venture capitalist.</a:t>
            </a:r>
          </a:p>
          <a:p>
            <a:pPr>
              <a:spcBef>
                <a:spcPts val="1200"/>
              </a:spcBef>
            </a:pPr>
            <a:r>
              <a:rPr lang="en-US" sz="4400" dirty="0"/>
              <a:t>Stage 4: Final Evaluation</a:t>
            </a:r>
          </a:p>
          <a:p>
            <a:pPr lvl="1">
              <a:spcBef>
                <a:spcPts val="1200"/>
              </a:spcBef>
            </a:pPr>
            <a:r>
              <a:rPr lang="en-US" sz="4000" dirty="0"/>
              <a:t>After analyzing the plan and visiting with stakeholders, the venture capitalist makes a final decision.</a:t>
            </a:r>
          </a:p>
        </p:txBody>
      </p:sp>
      <p:sp>
        <p:nvSpPr>
          <p:cNvPr id="4" name="Slide Number Placeholder 3">
            <a:extLst>
              <a:ext uri="{FF2B5EF4-FFF2-40B4-BE49-F238E27FC236}">
                <a16:creationId xmlns:a16="http://schemas.microsoft.com/office/drawing/2014/main" id="{2DD0B3D0-3CE2-4495-E680-68FA2179B6C4}"/>
              </a:ext>
            </a:extLst>
          </p:cNvPr>
          <p:cNvSpPr>
            <a:spLocks noGrp="1"/>
          </p:cNvSpPr>
          <p:nvPr>
            <p:ph type="sldNum" sz="quarter" idx="4"/>
          </p:nvPr>
        </p:nvSpPr>
        <p:spPr/>
        <p:txBody>
          <a:bodyPr/>
          <a:lstStyle/>
          <a:p>
            <a:fld id="{5D421B75-32F1-3341-9ED0-64265A793BE3}" type="slidenum">
              <a:rPr lang="en-US" smtClean="0"/>
              <a:pPr/>
              <a:t>53</a:t>
            </a:fld>
            <a:endParaRPr lang="en-US" dirty="0"/>
          </a:p>
        </p:txBody>
      </p:sp>
    </p:spTree>
    <p:extLst>
      <p:ext uri="{BB962C8B-B14F-4D97-AF65-F5344CB8AC3E}">
        <p14:creationId xmlns:p14="http://schemas.microsoft.com/office/powerpoint/2010/main" val="2795827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DE46AF3F-2F0F-A3A8-A42F-08247FA3A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7716C-970D-C7BA-F605-1CCEAC4775BC}"/>
              </a:ext>
            </a:extLst>
          </p:cNvPr>
          <p:cNvSpPr>
            <a:spLocks noGrp="1"/>
          </p:cNvSpPr>
          <p:nvPr>
            <p:ph type="title"/>
          </p:nvPr>
        </p:nvSpPr>
        <p:spPr>
          <a:xfrm>
            <a:off x="953811" y="1111980"/>
            <a:ext cx="22486758" cy="1538883"/>
          </a:xfrm>
        </p:spPr>
        <p:txBody>
          <a:bodyPr/>
          <a:lstStyle/>
          <a:p>
            <a:r>
              <a:rPr lang="en-US" dirty="0">
                <a:solidFill>
                  <a:srgbClr val="000000"/>
                </a:solidFill>
              </a:rPr>
              <a:t>Discussion Activity 7-1</a:t>
            </a:r>
          </a:p>
        </p:txBody>
      </p:sp>
      <p:sp>
        <p:nvSpPr>
          <p:cNvPr id="3" name="Content Placeholder 2">
            <a:extLst>
              <a:ext uri="{FF2B5EF4-FFF2-40B4-BE49-F238E27FC236}">
                <a16:creationId xmlns:a16="http://schemas.microsoft.com/office/drawing/2014/main" id="{9AD2F470-0F54-23C4-E7C9-7B7AF11ED9E2}"/>
              </a:ext>
            </a:extLst>
          </p:cNvPr>
          <p:cNvSpPr>
            <a:spLocks noGrp="1"/>
          </p:cNvSpPr>
          <p:nvPr>
            <p:ph idx="1"/>
          </p:nvPr>
        </p:nvSpPr>
        <p:spPr>
          <a:xfrm>
            <a:off x="953811" y="3657600"/>
            <a:ext cx="21714803" cy="6678751"/>
          </a:xfrm>
        </p:spPr>
        <p:txBody>
          <a:bodyPr/>
          <a:lstStyle/>
          <a:p>
            <a:pPr>
              <a:spcBef>
                <a:spcPts val="1200"/>
              </a:spcBef>
            </a:pPr>
            <a:r>
              <a:rPr lang="en-US" sz="4400" i="1" dirty="0">
                <a:solidFill>
                  <a:srgbClr val="000000"/>
                </a:solidFill>
              </a:rPr>
              <a:t>Shark Tank </a:t>
            </a:r>
            <a:r>
              <a:rPr lang="en-US" sz="4400" dirty="0">
                <a:solidFill>
                  <a:srgbClr val="000000"/>
                </a:solidFill>
              </a:rPr>
              <a:t>is a television show where entrepreneurs pitch their business ideas to a panel of investors—called “sharks”—who are seasoned venture capitalists, CEOs, or founders of successful companies. </a:t>
            </a:r>
          </a:p>
          <a:p>
            <a:pPr>
              <a:spcBef>
                <a:spcPts val="1200"/>
              </a:spcBef>
            </a:pPr>
            <a:r>
              <a:rPr lang="en-US" sz="4400" dirty="0">
                <a:solidFill>
                  <a:srgbClr val="000000"/>
                </a:solidFill>
              </a:rPr>
              <a:t>Each shark invests their own money in exchange for equity or other terms they negotiate during the pitch.</a:t>
            </a:r>
          </a:p>
          <a:p>
            <a:pPr>
              <a:spcBef>
                <a:spcPts val="1200"/>
              </a:spcBef>
            </a:pPr>
            <a:r>
              <a:rPr lang="en-US" sz="4400" dirty="0">
                <a:solidFill>
                  <a:srgbClr val="000000"/>
                </a:solidFill>
              </a:rPr>
              <a:t>The show mirrors a </a:t>
            </a:r>
            <a:r>
              <a:rPr lang="en-US" sz="4400" b="1" dirty="0">
                <a:solidFill>
                  <a:srgbClr val="000000"/>
                </a:solidFill>
              </a:rPr>
              <a:t>venture capital pitch process</a:t>
            </a:r>
            <a:r>
              <a:rPr lang="en-US" sz="4400" dirty="0">
                <a:solidFill>
                  <a:srgbClr val="000000"/>
                </a:solidFill>
              </a:rPr>
              <a:t>: entrepreneurs present their concept, demonstrate market potential, and negotiate valuation and deal terms—all under time pressure.</a:t>
            </a:r>
          </a:p>
          <a:p>
            <a:pPr>
              <a:spcBef>
                <a:spcPts val="1200"/>
              </a:spcBef>
            </a:pPr>
            <a:endParaRPr lang="en-US" sz="4000" dirty="0">
              <a:solidFill>
                <a:srgbClr val="000000"/>
              </a:solidFill>
            </a:endParaRPr>
          </a:p>
        </p:txBody>
      </p:sp>
      <p:sp>
        <p:nvSpPr>
          <p:cNvPr id="4" name="Slide Number Placeholder 3">
            <a:extLst>
              <a:ext uri="{FF2B5EF4-FFF2-40B4-BE49-F238E27FC236}">
                <a16:creationId xmlns:a16="http://schemas.microsoft.com/office/drawing/2014/main" id="{2F727D05-D73D-AAC2-BE75-A517AA6D647D}"/>
              </a:ext>
            </a:extLst>
          </p:cNvPr>
          <p:cNvSpPr>
            <a:spLocks noGrp="1"/>
          </p:cNvSpPr>
          <p:nvPr>
            <p:ph type="sldNum" sz="quarter" idx="4"/>
          </p:nvPr>
        </p:nvSpPr>
        <p:spPr/>
        <p:txBody>
          <a:bodyPr/>
          <a:lstStyle/>
          <a:p>
            <a:fld id="{5D421B75-32F1-3341-9ED0-64265A793BE3}" type="slidenum">
              <a:rPr lang="en-US" smtClean="0"/>
              <a:pPr/>
              <a:t>54</a:t>
            </a:fld>
            <a:endParaRPr lang="en-US" dirty="0"/>
          </a:p>
        </p:txBody>
      </p:sp>
    </p:spTree>
    <p:extLst>
      <p:ext uri="{BB962C8B-B14F-4D97-AF65-F5344CB8AC3E}">
        <p14:creationId xmlns:p14="http://schemas.microsoft.com/office/powerpoint/2010/main" val="1889327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8528C1-9D16-60A8-B567-797009FEF9F6}"/>
              </a:ext>
            </a:extLst>
          </p:cNvPr>
          <p:cNvSpPr>
            <a:spLocks noGrp="1"/>
          </p:cNvSpPr>
          <p:nvPr>
            <p:ph type="title"/>
          </p:nvPr>
        </p:nvSpPr>
        <p:spPr>
          <a:xfrm>
            <a:off x="706724" y="11743593"/>
            <a:ext cx="22973728" cy="1210848"/>
          </a:xfrm>
        </p:spPr>
        <p:txBody>
          <a:bodyPr/>
          <a:lstStyle/>
          <a:p>
            <a:r>
              <a:rPr lang="en-US" sz="7200" dirty="0"/>
              <a:t>Shark Tank: Evaluating Venture Capital Pitches</a:t>
            </a:r>
          </a:p>
        </p:txBody>
      </p:sp>
      <p:pic>
        <p:nvPicPr>
          <p:cNvPr id="3" name="Online Media 2" title="Shark Tank US | Four Sharks Fight For A Deal With Incredible Eats">
            <a:hlinkClick r:id="" action="ppaction://media"/>
            <a:extLst>
              <a:ext uri="{FF2B5EF4-FFF2-40B4-BE49-F238E27FC236}">
                <a16:creationId xmlns:a16="http://schemas.microsoft.com/office/drawing/2014/main" id="{4078136F-3661-E336-61FA-2005034F2965}"/>
              </a:ext>
            </a:extLst>
          </p:cNvPr>
          <p:cNvPicPr>
            <a:picLocks noRot="1" noChangeAspect="1"/>
          </p:cNvPicPr>
          <p:nvPr>
            <a:videoFile r:link="rId1"/>
          </p:nvPr>
        </p:nvPicPr>
        <p:blipFill>
          <a:blip r:embed="rId4"/>
          <a:stretch>
            <a:fillRect/>
          </a:stretch>
        </p:blipFill>
        <p:spPr>
          <a:xfrm>
            <a:off x="2197544" y="0"/>
            <a:ext cx="19992086" cy="11295529"/>
          </a:xfrm>
          <a:prstGeom prst="rect">
            <a:avLst/>
          </a:prstGeom>
          <a:noFill/>
        </p:spPr>
      </p:pic>
      <p:sp>
        <p:nvSpPr>
          <p:cNvPr id="2" name="Slide Number Placeholder 1">
            <a:extLst>
              <a:ext uri="{FF2B5EF4-FFF2-40B4-BE49-F238E27FC236}">
                <a16:creationId xmlns:a16="http://schemas.microsoft.com/office/drawing/2014/main" id="{BA40AE81-3F44-2C28-4140-2FD0447BA8F1}"/>
              </a:ext>
            </a:extLst>
          </p:cNvPr>
          <p:cNvSpPr>
            <a:spLocks noGrp="1"/>
          </p:cNvSpPr>
          <p:nvPr>
            <p:ph type="sldNum" sz="quarter" idx="4"/>
          </p:nvPr>
        </p:nvSpPr>
        <p:spPr>
          <a:xfrm>
            <a:off x="23214133" y="13024017"/>
            <a:ext cx="924316" cy="444843"/>
          </a:xfrm>
        </p:spPr>
        <p:txBody>
          <a:bodyPr anchor="ctr">
            <a:normAutofit/>
          </a:bodyPr>
          <a:lstStyle/>
          <a:p>
            <a:pPr>
              <a:lnSpc>
                <a:spcPct val="90000"/>
              </a:lnSpc>
              <a:spcAft>
                <a:spcPts val="600"/>
              </a:spcAft>
            </a:pPr>
            <a:fld id="{5D421B75-32F1-3341-9ED0-64265A793BE3}" type="slidenum">
              <a:rPr lang="en-US" sz="2400" smtClean="0"/>
              <a:pPr>
                <a:lnSpc>
                  <a:spcPct val="90000"/>
                </a:lnSpc>
                <a:spcAft>
                  <a:spcPts val="600"/>
                </a:spcAft>
              </a:pPr>
              <a:t>55</a:t>
            </a:fld>
            <a:endParaRPr lang="en-US" sz="2400"/>
          </a:p>
        </p:txBody>
      </p:sp>
    </p:spTree>
    <p:extLst>
      <p:ext uri="{BB962C8B-B14F-4D97-AF65-F5344CB8AC3E}">
        <p14:creationId xmlns:p14="http://schemas.microsoft.com/office/powerpoint/2010/main" val="3390940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CFD5A-21B2-F993-DF95-72CC0248D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010E7-07EC-1797-0FD6-D11713AC1202}"/>
              </a:ext>
            </a:extLst>
          </p:cNvPr>
          <p:cNvSpPr>
            <a:spLocks noGrp="1"/>
          </p:cNvSpPr>
          <p:nvPr>
            <p:ph type="title"/>
          </p:nvPr>
        </p:nvSpPr>
        <p:spPr>
          <a:xfrm>
            <a:off x="953811" y="1111980"/>
            <a:ext cx="22486758" cy="1538883"/>
          </a:xfrm>
        </p:spPr>
        <p:txBody>
          <a:bodyPr/>
          <a:lstStyle/>
          <a:p>
            <a:r>
              <a:rPr lang="en-US" dirty="0"/>
              <a:t>Evaluating the Venture Capitalist</a:t>
            </a:r>
          </a:p>
        </p:txBody>
      </p:sp>
      <p:sp>
        <p:nvSpPr>
          <p:cNvPr id="3" name="Content Placeholder 2">
            <a:extLst>
              <a:ext uri="{FF2B5EF4-FFF2-40B4-BE49-F238E27FC236}">
                <a16:creationId xmlns:a16="http://schemas.microsoft.com/office/drawing/2014/main" id="{29DEED9E-3FD9-895B-1C12-05112AB9F9F0}"/>
              </a:ext>
            </a:extLst>
          </p:cNvPr>
          <p:cNvSpPr>
            <a:spLocks noGrp="1"/>
          </p:cNvSpPr>
          <p:nvPr>
            <p:ph idx="1"/>
          </p:nvPr>
        </p:nvSpPr>
        <p:spPr>
          <a:xfrm>
            <a:off x="953811" y="3212123"/>
            <a:ext cx="22260322" cy="8710077"/>
          </a:xfrm>
        </p:spPr>
        <p:txBody>
          <a:bodyPr/>
          <a:lstStyle/>
          <a:p>
            <a:pPr marL="0" indent="0">
              <a:spcBef>
                <a:spcPts val="1200"/>
              </a:spcBef>
              <a:buNone/>
            </a:pPr>
            <a:r>
              <a:rPr lang="en-US" sz="4400" dirty="0"/>
              <a:t>Suppose you are the founder – it’s just as important to </a:t>
            </a:r>
            <a:r>
              <a:rPr lang="en-US" sz="4400" b="1" dirty="0"/>
              <a:t>evaluate the funder</a:t>
            </a:r>
            <a:r>
              <a:rPr lang="en-US" sz="4400" dirty="0"/>
              <a:t>.</a:t>
            </a:r>
          </a:p>
          <a:p>
            <a:pPr>
              <a:spcBef>
                <a:spcPts val="1200"/>
              </a:spcBef>
            </a:pPr>
            <a:r>
              <a:rPr lang="en-US" sz="4400" dirty="0"/>
              <a:t>Does the venture capital firm in fact invest in your industry?</a:t>
            </a:r>
          </a:p>
          <a:p>
            <a:pPr>
              <a:spcBef>
                <a:spcPts val="1200"/>
              </a:spcBef>
            </a:pPr>
            <a:r>
              <a:rPr lang="en-US" sz="4400" dirty="0"/>
              <a:t>What is it like to work with this venture capital firm?</a:t>
            </a:r>
          </a:p>
          <a:p>
            <a:pPr>
              <a:spcBef>
                <a:spcPts val="1200"/>
              </a:spcBef>
            </a:pPr>
            <a:r>
              <a:rPr lang="en-US" sz="4400" dirty="0"/>
              <a:t>What experience does the partner doing your deal have, and what is their clout within the firm?</a:t>
            </a:r>
          </a:p>
          <a:p>
            <a:pPr>
              <a:spcBef>
                <a:spcPts val="1200"/>
              </a:spcBef>
            </a:pPr>
            <a:r>
              <a:rPr lang="en-US" sz="4400" dirty="0"/>
              <a:t>How much time will the partner spend with your company if you run into trouble?</a:t>
            </a:r>
          </a:p>
          <a:p>
            <a:pPr>
              <a:spcBef>
                <a:spcPts val="1200"/>
              </a:spcBef>
            </a:pPr>
            <a:r>
              <a:rPr lang="en-US" sz="4400" dirty="0"/>
              <a:t>How healthy is the venture capital fund, and how much has been invested?</a:t>
            </a:r>
          </a:p>
          <a:p>
            <a:pPr>
              <a:spcBef>
                <a:spcPts val="1200"/>
              </a:spcBef>
            </a:pPr>
            <a:r>
              <a:rPr lang="en-US" sz="4400" dirty="0"/>
              <a:t>Are the investment goals of the venture capitalists consistent with your own?</a:t>
            </a:r>
          </a:p>
          <a:p>
            <a:pPr>
              <a:spcBef>
                <a:spcPts val="1200"/>
              </a:spcBef>
            </a:pPr>
            <a:r>
              <a:rPr lang="en-US" sz="4400" dirty="0"/>
              <a:t>Have the venture firm and the partner championing your deal been through any economic downturns?</a:t>
            </a:r>
          </a:p>
        </p:txBody>
      </p:sp>
      <p:sp>
        <p:nvSpPr>
          <p:cNvPr id="4" name="Slide Number Placeholder 3">
            <a:extLst>
              <a:ext uri="{FF2B5EF4-FFF2-40B4-BE49-F238E27FC236}">
                <a16:creationId xmlns:a16="http://schemas.microsoft.com/office/drawing/2014/main" id="{8008EB13-884F-5A9F-3345-7A060CB05E45}"/>
              </a:ext>
            </a:extLst>
          </p:cNvPr>
          <p:cNvSpPr>
            <a:spLocks noGrp="1"/>
          </p:cNvSpPr>
          <p:nvPr>
            <p:ph type="sldNum" sz="quarter" idx="4"/>
          </p:nvPr>
        </p:nvSpPr>
        <p:spPr/>
        <p:txBody>
          <a:bodyPr/>
          <a:lstStyle/>
          <a:p>
            <a:fld id="{5D421B75-32F1-3341-9ED0-64265A793BE3}" type="slidenum">
              <a:rPr lang="en-US" smtClean="0"/>
              <a:pPr/>
              <a:t>56</a:t>
            </a:fld>
            <a:endParaRPr lang="en-US" dirty="0"/>
          </a:p>
        </p:txBody>
      </p:sp>
    </p:spTree>
    <p:extLst>
      <p:ext uri="{BB962C8B-B14F-4D97-AF65-F5344CB8AC3E}">
        <p14:creationId xmlns:p14="http://schemas.microsoft.com/office/powerpoint/2010/main" val="3336165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F61A-4CD8-C49B-D570-9B6E3C46A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F99F5-0F90-7B75-4CF4-3ECD382989E3}"/>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5035ACFE-37CD-3FBE-2F2D-BE8C85BE2A24}"/>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EB4259D5-78A1-FBB5-5A5A-B3E40B1FF2B6}"/>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B51B0AB1-E2B9-A4F8-13C9-4149B5EAC609}"/>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11368AF5-DAE6-C0F8-ABA4-611692965AC6}"/>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C445E158-AE49-4D04-AA8B-7B57FD678D51}"/>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4A79EE21-5B26-1294-02C9-0204AC71515D}"/>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Angel Financing</a:t>
            </a:r>
            <a:endParaRPr lang="en-US" sz="4000" kern="1200" dirty="0">
              <a:solidFill>
                <a:srgbClr val="000000"/>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AF2BE8B9-3858-B793-299D-FECED244C2EE}"/>
              </a:ext>
            </a:extLst>
          </p:cNvPr>
          <p:cNvSpPr>
            <a:spLocks noGrp="1"/>
          </p:cNvSpPr>
          <p:nvPr>
            <p:ph type="sldNum" sz="quarter" idx="4"/>
          </p:nvPr>
        </p:nvSpPr>
        <p:spPr/>
        <p:txBody>
          <a:bodyPr/>
          <a:lstStyle/>
          <a:p>
            <a:fld id="{5D421B75-32F1-3341-9ED0-64265A793BE3}" type="slidenum">
              <a:rPr lang="en-US" smtClean="0"/>
              <a:pPr/>
              <a:t>57</a:t>
            </a:fld>
            <a:endParaRPr lang="en-US" dirty="0"/>
          </a:p>
        </p:txBody>
      </p:sp>
    </p:spTree>
    <p:extLst>
      <p:ext uri="{BB962C8B-B14F-4D97-AF65-F5344CB8AC3E}">
        <p14:creationId xmlns:p14="http://schemas.microsoft.com/office/powerpoint/2010/main" val="1294046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A998-9AD8-056E-9C30-951F08614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6BEB7-B9BF-1A11-C6E7-2A99ACF90597}"/>
              </a:ext>
            </a:extLst>
          </p:cNvPr>
          <p:cNvSpPr>
            <a:spLocks noGrp="1"/>
          </p:cNvSpPr>
          <p:nvPr>
            <p:ph type="title"/>
          </p:nvPr>
        </p:nvSpPr>
        <p:spPr>
          <a:xfrm>
            <a:off x="953811" y="1111980"/>
            <a:ext cx="22486758" cy="1538883"/>
          </a:xfrm>
        </p:spPr>
        <p:txBody>
          <a:bodyPr/>
          <a:lstStyle/>
          <a:p>
            <a:r>
              <a:rPr lang="en-US" dirty="0"/>
              <a:t>Informal Risk Capital: Angel Financing</a:t>
            </a:r>
          </a:p>
        </p:txBody>
      </p:sp>
      <p:sp>
        <p:nvSpPr>
          <p:cNvPr id="3" name="Content Placeholder 2">
            <a:extLst>
              <a:ext uri="{FF2B5EF4-FFF2-40B4-BE49-F238E27FC236}">
                <a16:creationId xmlns:a16="http://schemas.microsoft.com/office/drawing/2014/main" id="{32BA112F-144B-3A9D-DAF1-C606CB953352}"/>
              </a:ext>
            </a:extLst>
          </p:cNvPr>
          <p:cNvSpPr>
            <a:spLocks noGrp="1"/>
          </p:cNvSpPr>
          <p:nvPr>
            <p:ph idx="1"/>
          </p:nvPr>
        </p:nvSpPr>
        <p:spPr>
          <a:xfrm>
            <a:off x="953811" y="3657600"/>
            <a:ext cx="21714803" cy="2585323"/>
          </a:xfrm>
        </p:spPr>
        <p:txBody>
          <a:bodyPr/>
          <a:lstStyle/>
          <a:p>
            <a:pPr>
              <a:spcBef>
                <a:spcPts val="1200"/>
              </a:spcBef>
            </a:pPr>
            <a:r>
              <a:rPr lang="en-US" sz="4800" dirty="0"/>
              <a:t>Business Angel Financing or </a:t>
            </a:r>
            <a:r>
              <a:rPr lang="en-US" sz="4800" b="1" dirty="0"/>
              <a:t>Angel Capital</a:t>
            </a:r>
          </a:p>
          <a:p>
            <a:pPr lvl="1">
              <a:spcBef>
                <a:spcPts val="1200"/>
              </a:spcBef>
            </a:pPr>
            <a:r>
              <a:rPr lang="en-US" sz="4400" dirty="0"/>
              <a:t>Wealthy individuals looking for investment opportunities.</a:t>
            </a:r>
          </a:p>
          <a:p>
            <a:pPr lvl="1">
              <a:spcBef>
                <a:spcPts val="1200"/>
              </a:spcBef>
            </a:pPr>
            <a:r>
              <a:rPr lang="en-US" sz="4400" dirty="0"/>
              <a:t>Referred to as “business angels” or informal risk capitalists.</a:t>
            </a:r>
          </a:p>
        </p:txBody>
      </p:sp>
      <p:sp>
        <p:nvSpPr>
          <p:cNvPr id="4" name="Slide Number Placeholder 3">
            <a:extLst>
              <a:ext uri="{FF2B5EF4-FFF2-40B4-BE49-F238E27FC236}">
                <a16:creationId xmlns:a16="http://schemas.microsoft.com/office/drawing/2014/main" id="{0EB8B349-98B8-3022-44AE-D78490E77A9E}"/>
              </a:ext>
            </a:extLst>
          </p:cNvPr>
          <p:cNvSpPr>
            <a:spLocks noGrp="1"/>
          </p:cNvSpPr>
          <p:nvPr>
            <p:ph type="sldNum" sz="quarter" idx="4"/>
          </p:nvPr>
        </p:nvSpPr>
        <p:spPr/>
        <p:txBody>
          <a:bodyPr/>
          <a:lstStyle/>
          <a:p>
            <a:fld id="{5D421B75-32F1-3341-9ED0-64265A793BE3}" type="slidenum">
              <a:rPr lang="en-US" smtClean="0"/>
              <a:pPr/>
              <a:t>58</a:t>
            </a:fld>
            <a:endParaRPr lang="en-US" dirty="0"/>
          </a:p>
        </p:txBody>
      </p:sp>
    </p:spTree>
    <p:extLst>
      <p:ext uri="{BB962C8B-B14F-4D97-AF65-F5344CB8AC3E}">
        <p14:creationId xmlns:p14="http://schemas.microsoft.com/office/powerpoint/2010/main" val="3339649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0E21-BDC0-D3CD-7B64-72F2C0990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9C57F-452C-009D-429B-2A7C7B1145FF}"/>
              </a:ext>
            </a:extLst>
          </p:cNvPr>
          <p:cNvSpPr>
            <a:spLocks noGrp="1"/>
          </p:cNvSpPr>
          <p:nvPr>
            <p:ph type="title"/>
          </p:nvPr>
        </p:nvSpPr>
        <p:spPr>
          <a:xfrm>
            <a:off x="953811" y="1111980"/>
            <a:ext cx="22486758" cy="1538883"/>
          </a:xfrm>
        </p:spPr>
        <p:txBody>
          <a:bodyPr/>
          <a:lstStyle/>
          <a:p>
            <a:r>
              <a:rPr lang="en-US" dirty="0"/>
              <a:t>Types of Angel Investors</a:t>
            </a:r>
          </a:p>
        </p:txBody>
      </p:sp>
      <p:sp>
        <p:nvSpPr>
          <p:cNvPr id="3" name="Content Placeholder 2">
            <a:extLst>
              <a:ext uri="{FF2B5EF4-FFF2-40B4-BE49-F238E27FC236}">
                <a16:creationId xmlns:a16="http://schemas.microsoft.com/office/drawing/2014/main" id="{ED4691E1-11E3-9088-96B3-371CE7712B1C}"/>
              </a:ext>
            </a:extLst>
          </p:cNvPr>
          <p:cNvSpPr>
            <a:spLocks noGrp="1"/>
          </p:cNvSpPr>
          <p:nvPr>
            <p:ph idx="1"/>
          </p:nvPr>
        </p:nvSpPr>
        <p:spPr>
          <a:xfrm>
            <a:off x="953811" y="3657600"/>
            <a:ext cx="21714803" cy="4493538"/>
          </a:xfrm>
        </p:spPr>
        <p:txBody>
          <a:bodyPr/>
          <a:lstStyle/>
          <a:p>
            <a:pPr>
              <a:spcAft>
                <a:spcPts val="600"/>
              </a:spcAft>
              <a:buClr>
                <a:schemeClr val="tx1"/>
              </a:buClr>
            </a:pPr>
            <a:r>
              <a:rPr lang="en-US" sz="4400" dirty="0"/>
              <a:t>Corporate angels</a:t>
            </a:r>
          </a:p>
          <a:p>
            <a:pPr>
              <a:spcAft>
                <a:spcPts val="600"/>
              </a:spcAft>
              <a:buClr>
                <a:schemeClr val="tx1"/>
              </a:buClr>
            </a:pPr>
            <a:r>
              <a:rPr lang="en-US" sz="4400" dirty="0"/>
              <a:t>Entrepreneurial angels</a:t>
            </a:r>
          </a:p>
          <a:p>
            <a:pPr>
              <a:spcAft>
                <a:spcPts val="600"/>
              </a:spcAft>
              <a:buClr>
                <a:schemeClr val="tx1"/>
              </a:buClr>
            </a:pPr>
            <a:r>
              <a:rPr lang="en-US" sz="4400" dirty="0"/>
              <a:t>Enthusiast angels</a:t>
            </a:r>
          </a:p>
          <a:p>
            <a:pPr>
              <a:spcAft>
                <a:spcPts val="600"/>
              </a:spcAft>
              <a:buClr>
                <a:schemeClr val="tx1"/>
              </a:buClr>
            </a:pPr>
            <a:r>
              <a:rPr lang="en-US" sz="4400" dirty="0"/>
              <a:t>Micromanagement angels</a:t>
            </a:r>
          </a:p>
          <a:p>
            <a:pPr>
              <a:spcAft>
                <a:spcPts val="600"/>
              </a:spcAft>
              <a:buClr>
                <a:schemeClr val="tx1"/>
              </a:buClr>
            </a:pPr>
            <a:r>
              <a:rPr lang="en-US" sz="4400" dirty="0"/>
              <a:t>Professional angels</a:t>
            </a:r>
          </a:p>
        </p:txBody>
      </p:sp>
      <p:sp>
        <p:nvSpPr>
          <p:cNvPr id="4" name="Slide Number Placeholder 3">
            <a:extLst>
              <a:ext uri="{FF2B5EF4-FFF2-40B4-BE49-F238E27FC236}">
                <a16:creationId xmlns:a16="http://schemas.microsoft.com/office/drawing/2014/main" id="{2D7D10FE-ACD4-8273-27D0-668575E53D00}"/>
              </a:ext>
            </a:extLst>
          </p:cNvPr>
          <p:cNvSpPr>
            <a:spLocks noGrp="1"/>
          </p:cNvSpPr>
          <p:nvPr>
            <p:ph type="sldNum" sz="quarter" idx="4"/>
          </p:nvPr>
        </p:nvSpPr>
        <p:spPr/>
        <p:txBody>
          <a:bodyPr/>
          <a:lstStyle/>
          <a:p>
            <a:fld id="{5D421B75-32F1-3341-9ED0-64265A793BE3}" type="slidenum">
              <a:rPr lang="en-US" smtClean="0"/>
              <a:pPr/>
              <a:t>59</a:t>
            </a:fld>
            <a:endParaRPr lang="en-US" dirty="0"/>
          </a:p>
        </p:txBody>
      </p:sp>
    </p:spTree>
    <p:extLst>
      <p:ext uri="{BB962C8B-B14F-4D97-AF65-F5344CB8AC3E}">
        <p14:creationId xmlns:p14="http://schemas.microsoft.com/office/powerpoint/2010/main" val="167612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4C595-CCAE-422A-C979-714039E7E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6F57D-8617-7388-F8D9-D887AEFCEC3A}"/>
              </a:ext>
            </a:extLst>
          </p:cNvPr>
          <p:cNvSpPr>
            <a:spLocks noGrp="1"/>
          </p:cNvSpPr>
          <p:nvPr>
            <p:ph type="title"/>
          </p:nvPr>
        </p:nvSpPr>
        <p:spPr/>
        <p:txBody>
          <a:bodyPr/>
          <a:lstStyle/>
          <a:p>
            <a:r>
              <a:rPr lang="en-US" dirty="0"/>
              <a:t>Sources of Capital</a:t>
            </a:r>
          </a:p>
        </p:txBody>
      </p:sp>
      <p:graphicFrame>
        <p:nvGraphicFramePr>
          <p:cNvPr id="5" name="Content Placeholder 4">
            <a:extLst>
              <a:ext uri="{FF2B5EF4-FFF2-40B4-BE49-F238E27FC236}">
                <a16:creationId xmlns:a16="http://schemas.microsoft.com/office/drawing/2014/main" id="{7CDEB315-482C-5C36-6A77-A346D1CBC7B2}"/>
              </a:ext>
            </a:extLst>
          </p:cNvPr>
          <p:cNvGraphicFramePr>
            <a:graphicFrameLocks noGrp="1"/>
          </p:cNvGraphicFramePr>
          <p:nvPr>
            <p:ph idx="1"/>
            <p:extLst>
              <p:ext uri="{D42A27DB-BD31-4B8C-83A1-F6EECF244321}">
                <p14:modId xmlns:p14="http://schemas.microsoft.com/office/powerpoint/2010/main" val="1800577470"/>
              </p:ext>
            </p:extLst>
          </p:nvPr>
        </p:nvGraphicFramePr>
        <p:xfrm>
          <a:off x="235266" y="2907375"/>
          <a:ext cx="23441025" cy="10116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ED0CE95-C689-A342-5EF2-FBD3875BF473}"/>
              </a:ext>
            </a:extLst>
          </p:cNvPr>
          <p:cNvSpPr>
            <a:spLocks noGrp="1"/>
          </p:cNvSpPr>
          <p:nvPr>
            <p:ph type="sldNum" sz="quarter" idx="4"/>
          </p:nvPr>
        </p:nvSpPr>
        <p:spPr/>
        <p:txBody>
          <a:bodyPr/>
          <a:lstStyle/>
          <a:p>
            <a:fld id="{5D421B75-32F1-3341-9ED0-64265A793BE3}" type="slidenum">
              <a:rPr lang="en-US" smtClean="0"/>
              <a:pPr/>
              <a:t>6</a:t>
            </a:fld>
            <a:endParaRPr lang="en-US" dirty="0"/>
          </a:p>
        </p:txBody>
      </p:sp>
    </p:spTree>
    <p:extLst>
      <p:ext uri="{BB962C8B-B14F-4D97-AF65-F5344CB8AC3E}">
        <p14:creationId xmlns:p14="http://schemas.microsoft.com/office/powerpoint/2010/main" val="4076631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F8DC9-E06E-58CF-D89A-55751E955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09AD9-0981-7F0D-42A3-EB7CDA649289}"/>
              </a:ext>
            </a:extLst>
          </p:cNvPr>
          <p:cNvSpPr>
            <a:spLocks noGrp="1"/>
          </p:cNvSpPr>
          <p:nvPr>
            <p:ph type="title"/>
          </p:nvPr>
        </p:nvSpPr>
        <p:spPr>
          <a:xfrm>
            <a:off x="953811" y="1111980"/>
            <a:ext cx="22486758" cy="1538883"/>
          </a:xfrm>
        </p:spPr>
        <p:txBody>
          <a:bodyPr/>
          <a:lstStyle/>
          <a:p>
            <a:r>
              <a:rPr lang="en-US" dirty="0">
                <a:cs typeface="Tahoma" pitchFamily="34" charset="0"/>
              </a:rPr>
              <a:t>“Angel Stats” </a:t>
            </a:r>
            <a:endParaRPr lang="en-US" dirty="0"/>
          </a:p>
        </p:txBody>
      </p:sp>
      <p:sp>
        <p:nvSpPr>
          <p:cNvPr id="4" name="Slide Number Placeholder 3">
            <a:extLst>
              <a:ext uri="{FF2B5EF4-FFF2-40B4-BE49-F238E27FC236}">
                <a16:creationId xmlns:a16="http://schemas.microsoft.com/office/drawing/2014/main" id="{73AAA025-9B8D-8F33-D6A5-80DDEAB3F775}"/>
              </a:ext>
            </a:extLst>
          </p:cNvPr>
          <p:cNvSpPr>
            <a:spLocks noGrp="1"/>
          </p:cNvSpPr>
          <p:nvPr>
            <p:ph type="sldNum" sz="quarter" idx="4"/>
          </p:nvPr>
        </p:nvSpPr>
        <p:spPr/>
        <p:txBody>
          <a:bodyPr/>
          <a:lstStyle/>
          <a:p>
            <a:fld id="{5D421B75-32F1-3341-9ED0-64265A793BE3}" type="slidenum">
              <a:rPr lang="en-US" smtClean="0"/>
              <a:pPr/>
              <a:t>60</a:t>
            </a:fld>
            <a:endParaRPr lang="en-US" dirty="0"/>
          </a:p>
        </p:txBody>
      </p:sp>
      <p:graphicFrame>
        <p:nvGraphicFramePr>
          <p:cNvPr id="7" name="Table 10">
            <a:extLst>
              <a:ext uri="{FF2B5EF4-FFF2-40B4-BE49-F238E27FC236}">
                <a16:creationId xmlns:a16="http://schemas.microsoft.com/office/drawing/2014/main" id="{F8D687A0-221D-305A-9BE6-0544FCB0107D}"/>
              </a:ext>
            </a:extLst>
          </p:cNvPr>
          <p:cNvGraphicFramePr>
            <a:graphicFrameLocks noGrp="1"/>
          </p:cNvGraphicFramePr>
          <p:nvPr>
            <p:ph idx="1"/>
            <p:extLst>
              <p:ext uri="{D42A27DB-BD31-4B8C-83A1-F6EECF244321}">
                <p14:modId xmlns:p14="http://schemas.microsoft.com/office/powerpoint/2010/main" val="1360134199"/>
              </p:ext>
            </p:extLst>
          </p:nvPr>
        </p:nvGraphicFramePr>
        <p:xfrm>
          <a:off x="954088" y="3163888"/>
          <a:ext cx="12846972" cy="4874325"/>
        </p:xfrm>
        <a:graphic>
          <a:graphicData uri="http://schemas.openxmlformats.org/drawingml/2006/table">
            <a:tbl>
              <a:tblPr firstRow="1" bandRow="1">
                <a:tableStyleId>{5940675A-B579-460E-94D1-54222C63F5DA}</a:tableStyleId>
              </a:tblPr>
              <a:tblGrid>
                <a:gridCol w="6275357">
                  <a:extLst>
                    <a:ext uri="{9D8B030D-6E8A-4147-A177-3AD203B41FA5}">
                      <a16:colId xmlns:a16="http://schemas.microsoft.com/office/drawing/2014/main" val="2815692739"/>
                    </a:ext>
                  </a:extLst>
                </a:gridCol>
                <a:gridCol w="6571615">
                  <a:extLst>
                    <a:ext uri="{9D8B030D-6E8A-4147-A177-3AD203B41FA5}">
                      <a16:colId xmlns:a16="http://schemas.microsoft.com/office/drawing/2014/main" val="579683551"/>
                    </a:ext>
                  </a:extLst>
                </a:gridCol>
              </a:tblGrid>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Typical deal size</a:t>
                      </a:r>
                      <a:endParaRPr lang="en-IN" sz="4000" dirty="0">
                        <a:latin typeface="Poppins" panose="00000500000000000000" pitchFamily="2" charset="0"/>
                        <a:cs typeface="Poppins" panose="00000500000000000000" pitchFamily="2" charset="0"/>
                      </a:endParaRPr>
                    </a:p>
                  </a:txBody>
                  <a:tcPr/>
                </a:tc>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$250,000 to $600,000</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795281928"/>
                  </a:ext>
                </a:extLst>
              </a:tr>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Typical recipient</a:t>
                      </a:r>
                      <a:endParaRPr lang="en-IN" sz="4000" dirty="0">
                        <a:latin typeface="Poppins" panose="00000500000000000000" pitchFamily="2" charset="0"/>
                        <a:cs typeface="Poppins" panose="00000500000000000000" pitchFamily="2" charset="0"/>
                      </a:endParaRPr>
                    </a:p>
                  </a:txBody>
                  <a:tcPr/>
                </a:tc>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Start-up firms</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655647898"/>
                  </a:ext>
                </a:extLst>
              </a:tr>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Cash-out time frame</a:t>
                      </a:r>
                      <a:endParaRPr lang="en-IN" sz="4000" dirty="0">
                        <a:latin typeface="Poppins" panose="00000500000000000000" pitchFamily="2" charset="0"/>
                        <a:cs typeface="Poppins" panose="00000500000000000000" pitchFamily="2" charset="0"/>
                      </a:endParaRPr>
                    </a:p>
                  </a:txBody>
                  <a:tcPr/>
                </a:tc>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5 to 7 years</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97459799"/>
                  </a:ext>
                </a:extLst>
              </a:tr>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Expected return</a:t>
                      </a:r>
                      <a:endParaRPr lang="en-IN" sz="4000" dirty="0">
                        <a:latin typeface="Poppins" panose="00000500000000000000" pitchFamily="2" charset="0"/>
                        <a:cs typeface="Poppins" panose="00000500000000000000" pitchFamily="2" charset="0"/>
                      </a:endParaRPr>
                    </a:p>
                  </a:txBody>
                  <a:tcPr/>
                </a:tc>
                <a:tc>
                  <a:txBody>
                    <a:bodyPr/>
                    <a:lstStyle/>
                    <a:p>
                      <a:r>
                        <a:rPr lang="en-US" sz="4000" b="0" i="0" u="none" strike="noStrike" kern="1200" baseline="0" dirty="0">
                          <a:solidFill>
                            <a:schemeClr val="tx1"/>
                          </a:solidFill>
                          <a:latin typeface="Poppins" panose="00000500000000000000" pitchFamily="2" charset="0"/>
                          <a:ea typeface="+mn-ea"/>
                          <a:cs typeface="Poppins" panose="00000500000000000000" pitchFamily="2" charset="0"/>
                        </a:rPr>
                        <a:t>35% to 50% a year</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210539916"/>
                  </a:ext>
                </a:extLst>
              </a:tr>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Ownership stake</a:t>
                      </a:r>
                      <a:endParaRPr lang="en-IN" sz="4000" dirty="0">
                        <a:latin typeface="Poppins" panose="00000500000000000000" pitchFamily="2" charset="0"/>
                        <a:cs typeface="Poppins" panose="00000500000000000000" pitchFamily="2" charset="0"/>
                      </a:endParaRPr>
                    </a:p>
                  </a:txBody>
                  <a:tcPr/>
                </a:tc>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Less than 50%</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715743548"/>
                  </a:ext>
                </a:extLst>
              </a:tr>
            </a:tbl>
          </a:graphicData>
        </a:graphic>
      </p:graphicFrame>
      <p:sp>
        <p:nvSpPr>
          <p:cNvPr id="8" name="Text Placeholder 5">
            <a:extLst>
              <a:ext uri="{FF2B5EF4-FFF2-40B4-BE49-F238E27FC236}">
                <a16:creationId xmlns:a16="http://schemas.microsoft.com/office/drawing/2014/main" id="{BAD68E58-0E82-CCA3-2E1A-FD6DEED00385}"/>
              </a:ext>
            </a:extLst>
          </p:cNvPr>
          <p:cNvSpPr txBox="1">
            <a:spLocks/>
          </p:cNvSpPr>
          <p:nvPr/>
        </p:nvSpPr>
        <p:spPr>
          <a:xfrm>
            <a:off x="951672" y="11880893"/>
            <a:ext cx="21015193" cy="492443"/>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2000" b="1" i="1"/>
              <a:t>Source</a:t>
            </a:r>
            <a:r>
              <a:rPr lang="en-US" sz="2000"/>
              <a:t>: Jeffrey Sohl, University of New Hampshire’s Center for Venture Research, 2011; and the Halo Report, 2011.</a:t>
            </a:r>
            <a:endParaRPr lang="en-US" sz="2000" dirty="0"/>
          </a:p>
        </p:txBody>
      </p:sp>
    </p:spTree>
    <p:extLst>
      <p:ext uri="{BB962C8B-B14F-4D97-AF65-F5344CB8AC3E}">
        <p14:creationId xmlns:p14="http://schemas.microsoft.com/office/powerpoint/2010/main" val="3750904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6C732-DE68-C118-C9AE-40F426280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4E17F-CC7A-FF2C-3AC9-F0A6E3A2E6E2}"/>
              </a:ext>
            </a:extLst>
          </p:cNvPr>
          <p:cNvSpPr>
            <a:spLocks noGrp="1"/>
          </p:cNvSpPr>
          <p:nvPr>
            <p:ph type="title"/>
          </p:nvPr>
        </p:nvSpPr>
        <p:spPr>
          <a:xfrm>
            <a:off x="953811" y="434872"/>
            <a:ext cx="22486758" cy="2893100"/>
          </a:xfrm>
        </p:spPr>
        <p:txBody>
          <a:bodyPr/>
          <a:lstStyle/>
          <a:p>
            <a:r>
              <a:rPr lang="en-US" dirty="0">
                <a:cs typeface="Tahoma" pitchFamily="34" charset="0"/>
              </a:rPr>
              <a:t>Pros and Cons of Dealing with Angel Investors </a:t>
            </a:r>
            <a:endParaRPr lang="en-US" dirty="0"/>
          </a:p>
        </p:txBody>
      </p:sp>
      <p:sp>
        <p:nvSpPr>
          <p:cNvPr id="4" name="Slide Number Placeholder 3">
            <a:extLst>
              <a:ext uri="{FF2B5EF4-FFF2-40B4-BE49-F238E27FC236}">
                <a16:creationId xmlns:a16="http://schemas.microsoft.com/office/drawing/2014/main" id="{F64B90E2-E6A6-AC94-00D5-3D8029041E63}"/>
              </a:ext>
            </a:extLst>
          </p:cNvPr>
          <p:cNvSpPr>
            <a:spLocks noGrp="1"/>
          </p:cNvSpPr>
          <p:nvPr>
            <p:ph type="sldNum" sz="quarter" idx="4"/>
          </p:nvPr>
        </p:nvSpPr>
        <p:spPr/>
        <p:txBody>
          <a:bodyPr/>
          <a:lstStyle/>
          <a:p>
            <a:fld id="{5D421B75-32F1-3341-9ED0-64265A793BE3}" type="slidenum">
              <a:rPr lang="en-US" smtClean="0"/>
              <a:pPr/>
              <a:t>61</a:t>
            </a:fld>
            <a:endParaRPr lang="en-US" dirty="0"/>
          </a:p>
        </p:txBody>
      </p:sp>
      <p:sp>
        <p:nvSpPr>
          <p:cNvPr id="8" name="Text Placeholder 5">
            <a:extLst>
              <a:ext uri="{FF2B5EF4-FFF2-40B4-BE49-F238E27FC236}">
                <a16:creationId xmlns:a16="http://schemas.microsoft.com/office/drawing/2014/main" id="{D0E8DA75-569F-D204-F82C-DED198862642}"/>
              </a:ext>
            </a:extLst>
          </p:cNvPr>
          <p:cNvSpPr txBox="1">
            <a:spLocks/>
          </p:cNvSpPr>
          <p:nvPr/>
        </p:nvSpPr>
        <p:spPr>
          <a:xfrm>
            <a:off x="951672" y="12127114"/>
            <a:ext cx="21015193" cy="492443"/>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2000" b="1" i="1"/>
              <a:t>Source</a:t>
            </a:r>
            <a:r>
              <a:rPr lang="en-US" sz="2000"/>
              <a:t>: Jeffrey Sohl, University of New Hampshire’s Center for Venture Research, 2011; and the Halo Report, 2011.</a:t>
            </a:r>
            <a:endParaRPr lang="en-US" sz="2000" dirty="0"/>
          </a:p>
        </p:txBody>
      </p:sp>
      <p:sp>
        <p:nvSpPr>
          <p:cNvPr id="5" name="Content Placeholder 4">
            <a:extLst>
              <a:ext uri="{FF2B5EF4-FFF2-40B4-BE49-F238E27FC236}">
                <a16:creationId xmlns:a16="http://schemas.microsoft.com/office/drawing/2014/main" id="{E9FB6B26-781B-0ED7-220C-5755FA75B601}"/>
              </a:ext>
            </a:extLst>
          </p:cNvPr>
          <p:cNvSpPr>
            <a:spLocks noGrp="1"/>
          </p:cNvSpPr>
          <p:nvPr>
            <p:ph idx="1"/>
          </p:nvPr>
        </p:nvSpPr>
        <p:spPr>
          <a:xfrm>
            <a:off x="953811" y="3163824"/>
            <a:ext cx="22486758" cy="8717069"/>
          </a:xfrm>
        </p:spPr>
        <p:txBody>
          <a:bodyPr/>
          <a:lstStyle/>
          <a:p>
            <a:pPr marL="0" indent="0">
              <a:buNone/>
            </a:pPr>
            <a:r>
              <a:rPr lang="en-US" sz="4000" dirty="0"/>
              <a:t>Pros:</a:t>
            </a:r>
          </a:p>
          <a:p>
            <a:pPr marL="657224" lvl="1" indent="0">
              <a:buNone/>
            </a:pPr>
            <a:r>
              <a:rPr lang="en-US" sz="3600" dirty="0"/>
              <a:t>1. Angels engage in smaller financial deals.</a:t>
            </a:r>
          </a:p>
          <a:p>
            <a:pPr marL="657224" lvl="1" indent="0">
              <a:buNone/>
            </a:pPr>
            <a:r>
              <a:rPr lang="en-US" sz="3600" dirty="0"/>
              <a:t>2. Angels prefer seed stage or start-up stage.</a:t>
            </a:r>
          </a:p>
          <a:p>
            <a:pPr marL="657224" lvl="1" indent="0">
              <a:buNone/>
            </a:pPr>
            <a:r>
              <a:rPr lang="en-US" sz="3600" dirty="0"/>
              <a:t>3. Angels invest in various industry sectors.</a:t>
            </a:r>
          </a:p>
          <a:p>
            <a:pPr marL="657224" lvl="1" indent="0">
              <a:buNone/>
            </a:pPr>
            <a:r>
              <a:rPr lang="en-US" sz="3600" dirty="0"/>
              <a:t>4. Angels are located in local geographic areas.</a:t>
            </a:r>
          </a:p>
          <a:p>
            <a:pPr marL="657224" lvl="1" indent="0">
              <a:buNone/>
            </a:pPr>
            <a:r>
              <a:rPr lang="en-US" sz="3600" dirty="0"/>
              <a:t>5. Angels are genuinely interested in the entrepreneur.</a:t>
            </a:r>
          </a:p>
          <a:p>
            <a:pPr marL="0" indent="0">
              <a:buNone/>
            </a:pPr>
            <a:r>
              <a:rPr lang="en-US" sz="4000" dirty="0"/>
              <a:t>Cons:</a:t>
            </a:r>
          </a:p>
          <a:p>
            <a:pPr marL="657224" lvl="1" indent="0">
              <a:buNone/>
            </a:pPr>
            <a:r>
              <a:rPr lang="en-US" sz="3600" dirty="0"/>
              <a:t>1. Angels offer no additional investment money.</a:t>
            </a:r>
          </a:p>
          <a:p>
            <a:pPr marL="657224" lvl="1" indent="0">
              <a:buNone/>
            </a:pPr>
            <a:r>
              <a:rPr lang="en-US" sz="3600" dirty="0"/>
              <a:t>2. Angels cannot offer any national image.</a:t>
            </a:r>
          </a:p>
          <a:p>
            <a:pPr marL="657224" lvl="1" indent="0">
              <a:buNone/>
            </a:pPr>
            <a:r>
              <a:rPr lang="en-US" sz="3600" dirty="0"/>
              <a:t>3. Angels lack important contacts for future leverage.</a:t>
            </a:r>
          </a:p>
          <a:p>
            <a:pPr marL="657224" lvl="1" indent="0">
              <a:buNone/>
            </a:pPr>
            <a:r>
              <a:rPr lang="en-US" sz="3600" dirty="0"/>
              <a:t>4. Angels may want some decision making with the entrepreneur.</a:t>
            </a:r>
          </a:p>
          <a:p>
            <a:pPr marL="657224" lvl="1" indent="0">
              <a:buNone/>
            </a:pPr>
            <a:r>
              <a:rPr lang="en-US" sz="3600" dirty="0"/>
              <a:t>5. Angels are getting more sophisticated in their investment decisions.</a:t>
            </a:r>
            <a:endParaRPr lang="en-US" sz="4000" dirty="0"/>
          </a:p>
        </p:txBody>
      </p:sp>
    </p:spTree>
    <p:extLst>
      <p:ext uri="{BB962C8B-B14F-4D97-AF65-F5344CB8AC3E}">
        <p14:creationId xmlns:p14="http://schemas.microsoft.com/office/powerpoint/2010/main" val="93966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D972D-9ACB-2A0E-B2A2-92A2D8613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EAC175-CE30-D734-307B-DB90ADF5C7CB}"/>
              </a:ext>
            </a:extLst>
          </p:cNvPr>
          <p:cNvSpPr>
            <a:spLocks noGrp="1"/>
          </p:cNvSpPr>
          <p:nvPr>
            <p:ph type="title"/>
          </p:nvPr>
        </p:nvSpPr>
        <p:spPr>
          <a:xfrm>
            <a:off x="953811" y="434872"/>
            <a:ext cx="22486758" cy="2893100"/>
          </a:xfrm>
        </p:spPr>
        <p:txBody>
          <a:bodyPr/>
          <a:lstStyle/>
          <a:p>
            <a:r>
              <a:rPr lang="en-US" dirty="0">
                <a:cs typeface="Tahoma" pitchFamily="34" charset="0"/>
              </a:rPr>
              <a:t>Summary: Choosing the Right Source of Capital</a:t>
            </a:r>
            <a:endParaRPr lang="en-US" dirty="0"/>
          </a:p>
        </p:txBody>
      </p:sp>
      <p:sp>
        <p:nvSpPr>
          <p:cNvPr id="4" name="Slide Number Placeholder 3">
            <a:extLst>
              <a:ext uri="{FF2B5EF4-FFF2-40B4-BE49-F238E27FC236}">
                <a16:creationId xmlns:a16="http://schemas.microsoft.com/office/drawing/2014/main" id="{0CA204AD-E1AF-0B91-3EEB-697A1FC22440}"/>
              </a:ext>
            </a:extLst>
          </p:cNvPr>
          <p:cNvSpPr>
            <a:spLocks noGrp="1"/>
          </p:cNvSpPr>
          <p:nvPr>
            <p:ph type="sldNum" sz="quarter" idx="4"/>
          </p:nvPr>
        </p:nvSpPr>
        <p:spPr/>
        <p:txBody>
          <a:bodyPr/>
          <a:lstStyle/>
          <a:p>
            <a:fld id="{5D421B75-32F1-3341-9ED0-64265A793BE3}" type="slidenum">
              <a:rPr lang="en-US" smtClean="0"/>
              <a:pPr/>
              <a:t>62</a:t>
            </a:fld>
            <a:endParaRPr lang="en-US" dirty="0"/>
          </a:p>
        </p:txBody>
      </p:sp>
      <p:sp>
        <p:nvSpPr>
          <p:cNvPr id="5" name="Content Placeholder 4">
            <a:extLst>
              <a:ext uri="{FF2B5EF4-FFF2-40B4-BE49-F238E27FC236}">
                <a16:creationId xmlns:a16="http://schemas.microsoft.com/office/drawing/2014/main" id="{D0853A6C-964C-5C97-4B45-021B18D65A50}"/>
              </a:ext>
            </a:extLst>
          </p:cNvPr>
          <p:cNvSpPr>
            <a:spLocks noGrp="1"/>
          </p:cNvSpPr>
          <p:nvPr>
            <p:ph idx="1"/>
          </p:nvPr>
        </p:nvSpPr>
        <p:spPr>
          <a:xfrm>
            <a:off x="953811" y="3731741"/>
            <a:ext cx="22486758" cy="5416868"/>
          </a:xfrm>
        </p:spPr>
        <p:txBody>
          <a:bodyPr/>
          <a:lstStyle/>
          <a:p>
            <a:r>
              <a:rPr lang="en-US" sz="4000" dirty="0"/>
              <a:t>Early Stage →  Bootstrapping → Friends &amp; Family → Angels / Crowdfunding  </a:t>
            </a:r>
          </a:p>
          <a:p>
            <a:r>
              <a:rPr lang="en-US" sz="4000" dirty="0"/>
              <a:t>Growth Stage → Venture Capital / Private Placement  </a:t>
            </a:r>
          </a:p>
          <a:p>
            <a:r>
              <a:rPr lang="en-US" sz="4000" dirty="0"/>
              <a:t>Mature Stage →  SPAC or IPO  </a:t>
            </a:r>
          </a:p>
          <a:p>
            <a:r>
              <a:rPr lang="en-US" sz="4000" dirty="0"/>
              <a:t>Ongoing Needs → Debt or Trade Credit </a:t>
            </a:r>
          </a:p>
          <a:p>
            <a:endParaRPr lang="en-US" sz="4000" dirty="0"/>
          </a:p>
          <a:p>
            <a:pPr marL="0" indent="0">
              <a:buNone/>
            </a:pPr>
            <a:r>
              <a:rPr lang="en-US" sz="4000" b="1" dirty="0"/>
              <a:t>Bottom Line: </a:t>
            </a:r>
            <a:r>
              <a:rPr lang="en-US" sz="4000" dirty="0"/>
              <a:t>The “right” capital isn’t just about *how much* you raise—it’s about what you give up, what you gain, and how well it fits your growth path.</a:t>
            </a:r>
          </a:p>
        </p:txBody>
      </p:sp>
    </p:spTree>
    <p:extLst>
      <p:ext uri="{BB962C8B-B14F-4D97-AF65-F5344CB8AC3E}">
        <p14:creationId xmlns:p14="http://schemas.microsoft.com/office/powerpoint/2010/main" val="3024106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40BD1-9DFF-5E84-A7FB-10B4B3801D9F}"/>
              </a:ext>
            </a:extLst>
          </p:cNvPr>
          <p:cNvSpPr>
            <a:spLocks noGrp="1"/>
          </p:cNvSpPr>
          <p:nvPr>
            <p:ph type="title"/>
          </p:nvPr>
        </p:nvSpPr>
        <p:spPr>
          <a:xfrm>
            <a:off x="5396340" y="2077755"/>
            <a:ext cx="17921045" cy="1538883"/>
          </a:xfrm>
        </p:spPr>
        <p:txBody>
          <a:bodyPr anchor="t">
            <a:normAutofit/>
          </a:bodyPr>
          <a:lstStyle/>
          <a:p>
            <a:r>
              <a:rPr lang="en-US" dirty="0"/>
              <a:t>Summary</a:t>
            </a:r>
          </a:p>
        </p:txBody>
      </p:sp>
      <p:sp>
        <p:nvSpPr>
          <p:cNvPr id="5" name="Content Placeholder 4">
            <a:extLst>
              <a:ext uri="{FF2B5EF4-FFF2-40B4-BE49-F238E27FC236}">
                <a16:creationId xmlns:a16="http://schemas.microsoft.com/office/drawing/2014/main" id="{83070B4D-8FB7-8FE6-EB06-1BA333CBDA63}"/>
              </a:ext>
            </a:extLst>
          </p:cNvPr>
          <p:cNvSpPr>
            <a:spLocks noGrp="1"/>
          </p:cNvSpPr>
          <p:nvPr>
            <p:ph idx="1"/>
          </p:nvPr>
        </p:nvSpPr>
        <p:spPr>
          <a:xfrm>
            <a:off x="5396339" y="4010335"/>
            <a:ext cx="17921287" cy="8500319"/>
          </a:xfrm>
        </p:spPr>
        <p:txBody>
          <a:bodyPr>
            <a:normAutofit lnSpcReduction="10000"/>
          </a:bodyPr>
          <a:lstStyle/>
          <a:p>
            <a:pPr>
              <a:buFont typeface="Wingdings" panose="05000000000000000000" pitchFamily="2" charset="2"/>
              <a:buChar char="ü"/>
            </a:pPr>
            <a:r>
              <a:rPr lang="en-US" sz="2800" dirty="0"/>
              <a:t>8.1 Explain the advantages and disadvantages of bootstrapping.</a:t>
            </a:r>
          </a:p>
          <a:p>
            <a:pPr>
              <a:buFont typeface="Wingdings" panose="05000000000000000000" pitchFamily="2" charset="2"/>
              <a:buChar char="ü"/>
            </a:pPr>
            <a:r>
              <a:rPr lang="en-US" sz="2800" dirty="0"/>
              <a:t>8.2 Differentiate between debt and equity as methods of financing.</a:t>
            </a:r>
          </a:p>
          <a:p>
            <a:pPr>
              <a:buFont typeface="Wingdings" panose="05000000000000000000" pitchFamily="2" charset="2"/>
              <a:buChar char="ü"/>
            </a:pPr>
            <a:r>
              <a:rPr lang="en-US" sz="2800" dirty="0"/>
              <a:t>8.3 Discuss commercial loans and social lending as sources of capital.</a:t>
            </a:r>
          </a:p>
          <a:p>
            <a:pPr>
              <a:buFont typeface="Wingdings" panose="05000000000000000000" pitchFamily="2" charset="2"/>
              <a:buChar char="ü"/>
            </a:pPr>
            <a:r>
              <a:rPr lang="en-US" sz="2800" dirty="0"/>
              <a:t>8.4 Explain initial public offerings (IPOs) as a source of capital.</a:t>
            </a:r>
          </a:p>
          <a:p>
            <a:pPr>
              <a:buFont typeface="Wingdings" panose="05000000000000000000" pitchFamily="2" charset="2"/>
              <a:buChar char="ü"/>
            </a:pPr>
            <a:r>
              <a:rPr lang="en-US" sz="2800" dirty="0"/>
              <a:t>8.5 Describe the special purpose acquisition companies (SPACs).</a:t>
            </a:r>
          </a:p>
          <a:p>
            <a:pPr>
              <a:buFont typeface="Wingdings" panose="05000000000000000000" pitchFamily="2" charset="2"/>
              <a:buChar char="ü"/>
            </a:pPr>
            <a:r>
              <a:rPr lang="en-US" sz="2800" dirty="0"/>
              <a:t>8.6 Discuss private placements as an opportunity for equity capital.</a:t>
            </a:r>
          </a:p>
          <a:p>
            <a:pPr>
              <a:buFont typeface="Wingdings" panose="05000000000000000000" pitchFamily="2" charset="2"/>
              <a:buChar char="ü"/>
            </a:pPr>
            <a:r>
              <a:rPr lang="en-US" sz="2800" dirty="0"/>
              <a:t>8.7 Describe the rise of crowdfunding as an increasingly potential source of funding.</a:t>
            </a:r>
          </a:p>
          <a:p>
            <a:pPr>
              <a:buFont typeface="Wingdings" panose="05000000000000000000" pitchFamily="2" charset="2"/>
              <a:buChar char="ü"/>
            </a:pPr>
            <a:r>
              <a:rPr lang="en-US" sz="2800" dirty="0"/>
              <a:t>8.8 Explain the market for venture capital.</a:t>
            </a:r>
          </a:p>
          <a:p>
            <a:pPr>
              <a:buFont typeface="Wingdings" panose="05000000000000000000" pitchFamily="2" charset="2"/>
              <a:buChar char="ü"/>
            </a:pPr>
            <a:r>
              <a:rPr lang="en-US" sz="2800" dirty="0"/>
              <a:t>8.9 Describe venture capitalists’ evaluation criteria for new ventures.</a:t>
            </a:r>
          </a:p>
          <a:p>
            <a:pPr>
              <a:buFont typeface="Wingdings" panose="05000000000000000000" pitchFamily="2" charset="2"/>
              <a:buChar char="ü"/>
            </a:pPr>
            <a:r>
              <a:rPr lang="en-US" sz="2800" dirty="0"/>
              <a:t>8.10 Explain the importance of evaluating venture capitalists for a proper selection.</a:t>
            </a:r>
          </a:p>
          <a:p>
            <a:pPr>
              <a:buFont typeface="Wingdings" panose="05000000000000000000" pitchFamily="2" charset="2"/>
              <a:buChar char="ü"/>
            </a:pPr>
            <a:r>
              <a:rPr lang="en-US" sz="2800" dirty="0"/>
              <a:t>8.11 Describe the existing informal risk-capital market (“angel capital”).</a:t>
            </a:r>
          </a:p>
        </p:txBody>
      </p:sp>
      <p:sp>
        <p:nvSpPr>
          <p:cNvPr id="2" name="Slide Number Placeholder 1">
            <a:extLst>
              <a:ext uri="{FF2B5EF4-FFF2-40B4-BE49-F238E27FC236}">
                <a16:creationId xmlns:a16="http://schemas.microsoft.com/office/drawing/2014/main" id="{1189024B-04DC-B90C-747F-FF5A670D4C59}"/>
              </a:ext>
            </a:extLst>
          </p:cNvPr>
          <p:cNvSpPr>
            <a:spLocks noGrp="1"/>
          </p:cNvSpPr>
          <p:nvPr>
            <p:ph type="sldNum" sz="quarter" idx="4"/>
          </p:nvPr>
        </p:nvSpPr>
        <p:spPr/>
        <p:txBody>
          <a:bodyPr/>
          <a:lstStyle/>
          <a:p>
            <a:fld id="{5D421B75-32F1-3341-9ED0-64265A793BE3}" type="slidenum">
              <a:rPr lang="en-US" smtClean="0"/>
              <a:pPr/>
              <a:t>63</a:t>
            </a:fld>
            <a:endParaRPr lang="en-US" dirty="0"/>
          </a:p>
        </p:txBody>
      </p:sp>
    </p:spTree>
    <p:extLst>
      <p:ext uri="{BB962C8B-B14F-4D97-AF65-F5344CB8AC3E}">
        <p14:creationId xmlns:p14="http://schemas.microsoft.com/office/powerpoint/2010/main" val="773718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A99C7-B7F7-1937-C808-B9602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2E0A4-8F7E-B0A7-FC9F-2DF8A11DCCA0}"/>
              </a:ext>
            </a:extLst>
          </p:cNvPr>
          <p:cNvSpPr>
            <a:spLocks noGrp="1"/>
          </p:cNvSpPr>
          <p:nvPr>
            <p:ph type="title"/>
          </p:nvPr>
        </p:nvSpPr>
        <p:spPr>
          <a:xfrm>
            <a:off x="953811" y="1235092"/>
            <a:ext cx="22486758" cy="1292662"/>
          </a:xfrm>
        </p:spPr>
        <p:txBody>
          <a:bodyPr/>
          <a:lstStyle/>
          <a:p>
            <a:r>
              <a:rPr lang="en-US" sz="7200" dirty="0"/>
              <a:t>Connecting </a:t>
            </a:r>
            <a:r>
              <a:rPr lang="en-US" sz="7200" b="1" dirty="0"/>
              <a:t>Case Studies </a:t>
            </a:r>
            <a:r>
              <a:rPr lang="en-US" sz="7200" dirty="0"/>
              <a:t>to Sources of Capital</a:t>
            </a:r>
          </a:p>
        </p:txBody>
      </p:sp>
      <p:sp>
        <p:nvSpPr>
          <p:cNvPr id="3" name="Content Placeholder 2">
            <a:extLst>
              <a:ext uri="{FF2B5EF4-FFF2-40B4-BE49-F238E27FC236}">
                <a16:creationId xmlns:a16="http://schemas.microsoft.com/office/drawing/2014/main" id="{68D1D2D7-B63A-7545-7384-95E2D3BA2E39}"/>
              </a:ext>
            </a:extLst>
          </p:cNvPr>
          <p:cNvSpPr>
            <a:spLocks noGrp="1"/>
          </p:cNvSpPr>
          <p:nvPr>
            <p:ph idx="1"/>
          </p:nvPr>
        </p:nvSpPr>
        <p:spPr>
          <a:xfrm>
            <a:off x="953811" y="3163824"/>
            <a:ext cx="22486758" cy="6924973"/>
          </a:xfrm>
        </p:spPr>
        <p:txBody>
          <a:bodyPr/>
          <a:lstStyle/>
          <a:p>
            <a:r>
              <a:rPr lang="en-US" sz="4800" b="1" dirty="0"/>
              <a:t>Stirring the Lobster Pot </a:t>
            </a:r>
          </a:p>
          <a:p>
            <a:pPr lvl="1"/>
            <a:r>
              <a:rPr lang="en-US" sz="4400" dirty="0"/>
              <a:t>Angel investment and local equity financing</a:t>
            </a:r>
          </a:p>
          <a:p>
            <a:r>
              <a:rPr lang="en-US" sz="4800" b="1" dirty="0"/>
              <a:t>Crickets, Chitin, and Green Ink </a:t>
            </a:r>
          </a:p>
          <a:p>
            <a:pPr lvl="1"/>
            <a:r>
              <a:rPr lang="en-US" sz="4400" dirty="0"/>
              <a:t>Bootstrapping and trade credit</a:t>
            </a:r>
          </a:p>
          <a:p>
            <a:r>
              <a:rPr lang="en-US" sz="4800" b="1" dirty="0"/>
              <a:t>Culture of Love </a:t>
            </a:r>
          </a:p>
          <a:p>
            <a:pPr lvl="1"/>
            <a:r>
              <a:rPr lang="en-US" sz="4400" dirty="0"/>
              <a:t>Peer-to-peer and social lending</a:t>
            </a:r>
          </a:p>
          <a:p>
            <a:r>
              <a:rPr lang="en-US" sz="4800" b="1" dirty="0" err="1"/>
              <a:t>Dinr</a:t>
            </a:r>
            <a:endParaRPr lang="en-US" sz="4800" b="1" dirty="0"/>
          </a:p>
          <a:p>
            <a:pPr lvl="1"/>
            <a:r>
              <a:rPr lang="en-US" sz="4400" dirty="0"/>
              <a:t>Bootstrapping, crowdfunding, and early </a:t>
            </a:r>
            <a:r>
              <a:rPr lang="en-US" sz="4400"/>
              <a:t>venture capital</a:t>
            </a:r>
            <a:endParaRPr lang="en-US" sz="4400" dirty="0"/>
          </a:p>
        </p:txBody>
      </p:sp>
      <p:sp>
        <p:nvSpPr>
          <p:cNvPr id="4" name="Slide Number Placeholder 3">
            <a:extLst>
              <a:ext uri="{FF2B5EF4-FFF2-40B4-BE49-F238E27FC236}">
                <a16:creationId xmlns:a16="http://schemas.microsoft.com/office/drawing/2014/main" id="{B03FABC7-E334-1D80-A691-C3D411F4609B}"/>
              </a:ext>
            </a:extLst>
          </p:cNvPr>
          <p:cNvSpPr>
            <a:spLocks noGrp="1"/>
          </p:cNvSpPr>
          <p:nvPr>
            <p:ph type="sldNum" sz="quarter" idx="4"/>
          </p:nvPr>
        </p:nvSpPr>
        <p:spPr/>
        <p:txBody>
          <a:bodyPr/>
          <a:lstStyle/>
          <a:p>
            <a:fld id="{5D421B75-32F1-3341-9ED0-64265A793BE3}" type="slidenum">
              <a:rPr lang="en-US" smtClean="0"/>
              <a:pPr/>
              <a:t>7</a:t>
            </a:fld>
            <a:endParaRPr lang="en-US" dirty="0"/>
          </a:p>
        </p:txBody>
      </p:sp>
    </p:spTree>
    <p:extLst>
      <p:ext uri="{BB962C8B-B14F-4D97-AF65-F5344CB8AC3E}">
        <p14:creationId xmlns:p14="http://schemas.microsoft.com/office/powerpoint/2010/main" val="3541232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AAA4F-9ACA-21CD-4ECF-9C05635C5D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C85227-0D95-65D0-C3D5-5E4D988FF8A0}"/>
              </a:ext>
            </a:extLst>
          </p:cNvPr>
          <p:cNvSpPr>
            <a:spLocks noGrp="1"/>
          </p:cNvSpPr>
          <p:nvPr>
            <p:ph type="sldNum" sz="quarter" idx="4"/>
          </p:nvPr>
        </p:nvSpPr>
        <p:spPr/>
        <p:txBody>
          <a:bodyPr/>
          <a:lstStyle/>
          <a:p>
            <a:fld id="{5D421B75-32F1-3341-9ED0-64265A793BE3}" type="slidenum">
              <a:rPr lang="en-US" smtClean="0"/>
              <a:pPr/>
              <a:t>8</a:t>
            </a:fld>
            <a:endParaRPr lang="en-US" dirty="0"/>
          </a:p>
        </p:txBody>
      </p:sp>
      <p:sp>
        <p:nvSpPr>
          <p:cNvPr id="2" name="Title 1">
            <a:extLst>
              <a:ext uri="{FF2B5EF4-FFF2-40B4-BE49-F238E27FC236}">
                <a16:creationId xmlns:a16="http://schemas.microsoft.com/office/drawing/2014/main" id="{69377808-846B-BE9F-0B6D-131980E0749A}"/>
              </a:ext>
            </a:extLst>
          </p:cNvPr>
          <p:cNvSpPr>
            <a:spLocks noGrp="1"/>
          </p:cNvSpPr>
          <p:nvPr>
            <p:ph type="title" idx="4294967295"/>
          </p:nvPr>
        </p:nvSpPr>
        <p:spPr>
          <a:xfrm>
            <a:off x="1482140" y="6316791"/>
            <a:ext cx="10293349" cy="2892425"/>
          </a:xfrm>
        </p:spPr>
        <p:txBody>
          <a:bodyPr/>
          <a:lstStyle/>
          <a:p>
            <a:r>
              <a:rPr lang="en-US" dirty="0"/>
              <a:t>Who Is Funding Entrepreneurial </a:t>
            </a:r>
            <a:br>
              <a:rPr lang="en-US" dirty="0"/>
            </a:br>
            <a:r>
              <a:rPr lang="en-US" dirty="0"/>
              <a:t>Start-Up Companies?</a:t>
            </a:r>
          </a:p>
        </p:txBody>
      </p:sp>
      <p:pic>
        <p:nvPicPr>
          <p:cNvPr id="5" name="Picture Placeholder 8" descr="An illustration presents eight cascading boxes starting from the bottom depicting the financing continum or typical financing for start-up companies. Diagonally from the bottom to the top the data read as: Owner’s Money, $10,000 to 100,000; Family and Friends, $20,000 to 250,000; Angels, $100,000 to 2 Million; Seed Capital, $500,000 to 3 Million; Venture Capital, $2 Million to 50 Million; Banks and Government Programs, $50,000 and Up; Private Placements, $500,000 and Up; I P Os, $5 Million and Up.">
            <a:extLst>
              <a:ext uri="{FF2B5EF4-FFF2-40B4-BE49-F238E27FC236}">
                <a16:creationId xmlns:a16="http://schemas.microsoft.com/office/drawing/2014/main" id="{1A952C36-2C83-9F59-9B34-175FFD681D8F}"/>
              </a:ext>
            </a:extLst>
          </p:cNvPr>
          <p:cNvPicPr>
            <a:picLocks noChangeAspect="1"/>
          </p:cNvPicPr>
          <p:nvPr/>
        </p:nvPicPr>
        <p:blipFill>
          <a:blip r:embed="rId2"/>
          <a:stretch>
            <a:fillRect/>
          </a:stretch>
        </p:blipFill>
        <p:spPr>
          <a:xfrm>
            <a:off x="10787730" y="618120"/>
            <a:ext cx="12426403" cy="9921345"/>
          </a:xfrm>
          <a:prstGeom prst="rect">
            <a:avLst/>
          </a:prstGeom>
        </p:spPr>
      </p:pic>
      <p:sp>
        <p:nvSpPr>
          <p:cNvPr id="6" name="Text Placeholder 5">
            <a:extLst>
              <a:ext uri="{FF2B5EF4-FFF2-40B4-BE49-F238E27FC236}">
                <a16:creationId xmlns:a16="http://schemas.microsoft.com/office/drawing/2014/main" id="{6309EFD2-31D3-37C3-CFA8-C6DBCAD1D078}"/>
              </a:ext>
            </a:extLst>
          </p:cNvPr>
          <p:cNvSpPr txBox="1">
            <a:spLocks/>
          </p:cNvSpPr>
          <p:nvPr/>
        </p:nvSpPr>
        <p:spPr>
          <a:xfrm>
            <a:off x="200888" y="12132601"/>
            <a:ext cx="10461939" cy="556534"/>
          </a:xfrm>
          <a:prstGeom prst="rect">
            <a:avLst/>
          </a:prstGeom>
        </p:spPr>
        <p:txBody>
          <a:bodyPr/>
          <a:lst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2000" b="1" i="1" dirty="0"/>
              <a:t>Source</a:t>
            </a:r>
            <a:r>
              <a:rPr lang="en-US" sz="2000" b="1" dirty="0"/>
              <a:t>:</a:t>
            </a:r>
            <a:r>
              <a:rPr lang="en-US" sz="2000" dirty="0"/>
              <a:t> “Successful Angel Investing,” Indiana Venture Center, March 2008.</a:t>
            </a:r>
          </a:p>
        </p:txBody>
      </p:sp>
      <p:sp>
        <p:nvSpPr>
          <p:cNvPr id="8" name="TextBox 7">
            <a:extLst>
              <a:ext uri="{FF2B5EF4-FFF2-40B4-BE49-F238E27FC236}">
                <a16:creationId xmlns:a16="http://schemas.microsoft.com/office/drawing/2014/main" id="{D910AD4D-617E-D202-E9FE-52EB92BD438D}"/>
              </a:ext>
            </a:extLst>
          </p:cNvPr>
          <p:cNvSpPr txBox="1"/>
          <p:nvPr/>
        </p:nvSpPr>
        <p:spPr>
          <a:xfrm>
            <a:off x="10662827" y="10679410"/>
            <a:ext cx="12551306" cy="1406188"/>
          </a:xfrm>
          <a:prstGeom prst="leftRightArrow">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b="1" dirty="0"/>
              <a:t>Personal and community funding (bootstrapping, social lending, angels)</a:t>
            </a:r>
            <a:r>
              <a:rPr lang="en-US" sz="2000" dirty="0"/>
              <a:t> to </a:t>
            </a:r>
            <a:r>
              <a:rPr lang="en-US" sz="2000" b="1" dirty="0"/>
              <a:t>institutional and public markets (VC, private placements, IPOs)</a:t>
            </a:r>
            <a:endParaRPr lang="en-US" sz="2000" dirty="0"/>
          </a:p>
        </p:txBody>
      </p:sp>
    </p:spTree>
    <p:extLst>
      <p:ext uri="{BB962C8B-B14F-4D97-AF65-F5344CB8AC3E}">
        <p14:creationId xmlns:p14="http://schemas.microsoft.com/office/powerpoint/2010/main" val="2228810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E9840-26D2-2AA7-AAFB-A6FD20D58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84520C-8833-6CE2-ABCF-CD6045AEA886}"/>
              </a:ext>
            </a:extLst>
          </p:cNvPr>
          <p:cNvSpPr>
            <a:spLocks noGrp="1"/>
          </p:cNvSpPr>
          <p:nvPr>
            <p:ph type="title"/>
          </p:nvPr>
        </p:nvSpPr>
        <p:spPr/>
        <p:txBody>
          <a:bodyPr/>
          <a:lstStyle/>
          <a:p>
            <a:r>
              <a:rPr lang="en-US" dirty="0"/>
              <a:t>Choosing a Source of Capital</a:t>
            </a:r>
          </a:p>
        </p:txBody>
      </p:sp>
      <p:graphicFrame>
        <p:nvGraphicFramePr>
          <p:cNvPr id="7" name="Content Placeholder 6">
            <a:extLst>
              <a:ext uri="{FF2B5EF4-FFF2-40B4-BE49-F238E27FC236}">
                <a16:creationId xmlns:a16="http://schemas.microsoft.com/office/drawing/2014/main" id="{F748C28D-64F7-7AFC-E3CC-6E6AC4462A4C}"/>
              </a:ext>
            </a:extLst>
          </p:cNvPr>
          <p:cNvGraphicFramePr>
            <a:graphicFrameLocks noGrp="1"/>
          </p:cNvGraphicFramePr>
          <p:nvPr>
            <p:ph idx="1"/>
            <p:extLst>
              <p:ext uri="{D42A27DB-BD31-4B8C-83A1-F6EECF244321}">
                <p14:modId xmlns:p14="http://schemas.microsoft.com/office/powerpoint/2010/main" val="4062606729"/>
              </p:ext>
            </p:extLst>
          </p:nvPr>
        </p:nvGraphicFramePr>
        <p:xfrm>
          <a:off x="375137" y="2609603"/>
          <a:ext cx="23539936" cy="10881360"/>
        </p:xfrm>
        <a:graphic>
          <a:graphicData uri="http://schemas.openxmlformats.org/drawingml/2006/table">
            <a:tbl>
              <a:tblPr firstRow="1" bandRow="1">
                <a:tableStyleId>{5C22544A-7EE6-4342-B048-85BDC9FD1C3A}</a:tableStyleId>
              </a:tblPr>
              <a:tblGrid>
                <a:gridCol w="3362848">
                  <a:extLst>
                    <a:ext uri="{9D8B030D-6E8A-4147-A177-3AD203B41FA5}">
                      <a16:colId xmlns:a16="http://schemas.microsoft.com/office/drawing/2014/main" val="3359372210"/>
                    </a:ext>
                  </a:extLst>
                </a:gridCol>
                <a:gridCol w="3362848">
                  <a:extLst>
                    <a:ext uri="{9D8B030D-6E8A-4147-A177-3AD203B41FA5}">
                      <a16:colId xmlns:a16="http://schemas.microsoft.com/office/drawing/2014/main" val="803692033"/>
                    </a:ext>
                  </a:extLst>
                </a:gridCol>
                <a:gridCol w="3362848">
                  <a:extLst>
                    <a:ext uri="{9D8B030D-6E8A-4147-A177-3AD203B41FA5}">
                      <a16:colId xmlns:a16="http://schemas.microsoft.com/office/drawing/2014/main" val="2046029209"/>
                    </a:ext>
                  </a:extLst>
                </a:gridCol>
                <a:gridCol w="3362848">
                  <a:extLst>
                    <a:ext uri="{9D8B030D-6E8A-4147-A177-3AD203B41FA5}">
                      <a16:colId xmlns:a16="http://schemas.microsoft.com/office/drawing/2014/main" val="3969337481"/>
                    </a:ext>
                  </a:extLst>
                </a:gridCol>
                <a:gridCol w="3362848">
                  <a:extLst>
                    <a:ext uri="{9D8B030D-6E8A-4147-A177-3AD203B41FA5}">
                      <a16:colId xmlns:a16="http://schemas.microsoft.com/office/drawing/2014/main" val="2809026795"/>
                    </a:ext>
                  </a:extLst>
                </a:gridCol>
                <a:gridCol w="3362848">
                  <a:extLst>
                    <a:ext uri="{9D8B030D-6E8A-4147-A177-3AD203B41FA5}">
                      <a16:colId xmlns:a16="http://schemas.microsoft.com/office/drawing/2014/main" val="2081802587"/>
                    </a:ext>
                  </a:extLst>
                </a:gridCol>
                <a:gridCol w="3362848">
                  <a:extLst>
                    <a:ext uri="{9D8B030D-6E8A-4147-A177-3AD203B41FA5}">
                      <a16:colId xmlns:a16="http://schemas.microsoft.com/office/drawing/2014/main" val="3836246922"/>
                    </a:ext>
                  </a:extLst>
                </a:gridCol>
              </a:tblGrid>
              <a:tr h="708383">
                <a:tc>
                  <a:txBody>
                    <a:bodyPr/>
                    <a:lstStyle/>
                    <a:p>
                      <a:pPr>
                        <a:buNone/>
                      </a:pPr>
                      <a:r>
                        <a:rPr lang="en-US" sz="2400" b="1" dirty="0">
                          <a:latin typeface="Poppins" panose="00000500000000000000" pitchFamily="2" charset="0"/>
                          <a:cs typeface="Poppins" panose="00000500000000000000" pitchFamily="2" charset="0"/>
                        </a:rPr>
                        <a:t>Stage / Condition</a:t>
                      </a:r>
                      <a:endParaRPr lang="en-US" sz="2400" dirty="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Capital Need</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Control Preference</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Risk Tolerance</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Investor Expectation</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Recommended Sources</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Notes / Tradeoffs</a:t>
                      </a:r>
                      <a:endParaRPr lang="en-US" sz="240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3248534555"/>
                  </a:ext>
                </a:extLst>
              </a:tr>
              <a:tr h="1338056">
                <a:tc>
                  <a:txBody>
                    <a:bodyPr/>
                    <a:lstStyle/>
                    <a:p>
                      <a:pPr>
                        <a:buNone/>
                      </a:pPr>
                      <a:r>
                        <a:rPr lang="en-US" sz="2400" b="1">
                          <a:latin typeface="Poppins" panose="00000500000000000000" pitchFamily="2" charset="0"/>
                          <a:cs typeface="Poppins" panose="00000500000000000000" pitchFamily="2" charset="0"/>
                        </a:rPr>
                        <a:t>Ideation / Early Stage</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&lt;$50K</a:t>
                      </a:r>
                    </a:p>
                  </a:txBody>
                  <a:tcPr anchor="ctr"/>
                </a:tc>
                <a:tc>
                  <a:txBody>
                    <a:bodyPr/>
                    <a:lstStyle/>
                    <a:p>
                      <a:pPr>
                        <a:buNone/>
                      </a:pPr>
                      <a:r>
                        <a:rPr lang="en-US" sz="2400">
                          <a:latin typeface="Poppins" panose="00000500000000000000" pitchFamily="2" charset="0"/>
                          <a:cs typeface="Poppins" panose="00000500000000000000" pitchFamily="2" charset="0"/>
                        </a:rPr>
                        <a:t>Maintain full control</a:t>
                      </a:r>
                    </a:p>
                  </a:txBody>
                  <a:tcPr anchor="ctr"/>
                </a:tc>
                <a:tc>
                  <a:txBody>
                    <a:bodyPr/>
                    <a:lstStyle/>
                    <a:p>
                      <a:pPr>
                        <a:buNone/>
                      </a:pPr>
                      <a:r>
                        <a:rPr lang="en-US" sz="2400">
                          <a:latin typeface="Poppins" panose="00000500000000000000" pitchFamily="2" charset="0"/>
                          <a:cs typeface="Poppins" panose="00000500000000000000" pitchFamily="2" charset="0"/>
                        </a:rPr>
                        <a:t>High personal risk</a:t>
                      </a:r>
                    </a:p>
                  </a:txBody>
                  <a:tcPr anchor="ctr"/>
                </a:tc>
                <a:tc>
                  <a:txBody>
                    <a:bodyPr/>
                    <a:lstStyle/>
                    <a:p>
                      <a:pPr>
                        <a:buNone/>
                      </a:pPr>
                      <a:r>
                        <a:rPr lang="en-US" sz="2400">
                          <a:latin typeface="Poppins" panose="00000500000000000000" pitchFamily="2" charset="0"/>
                          <a:cs typeface="Poppins" panose="00000500000000000000" pitchFamily="2" charset="0"/>
                        </a:rPr>
                        <a:t>None or informal</a:t>
                      </a:r>
                    </a:p>
                  </a:txBody>
                  <a:tcPr anchor="ctr"/>
                </a:tc>
                <a:tc>
                  <a:txBody>
                    <a:bodyPr/>
                    <a:lstStyle/>
                    <a:p>
                      <a:pPr>
                        <a:buNone/>
                      </a:pPr>
                      <a:r>
                        <a:rPr lang="en-US" sz="2400" b="1">
                          <a:latin typeface="Poppins" panose="00000500000000000000" pitchFamily="2" charset="0"/>
                          <a:cs typeface="Poppins" panose="00000500000000000000" pitchFamily="2" charset="0"/>
                        </a:rPr>
                        <a:t>Bootstrapping</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Friends &amp; Family</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Grants</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Fast access; may strain personal finances or relationships</a:t>
                      </a:r>
                    </a:p>
                  </a:txBody>
                  <a:tcPr anchor="ctr"/>
                </a:tc>
                <a:extLst>
                  <a:ext uri="{0D108BD9-81ED-4DB2-BD59-A6C34878D82A}">
                    <a16:rowId xmlns:a16="http://schemas.microsoft.com/office/drawing/2014/main" val="126337987"/>
                  </a:ext>
                </a:extLst>
              </a:tr>
              <a:tr h="1338056">
                <a:tc>
                  <a:txBody>
                    <a:bodyPr/>
                    <a:lstStyle/>
                    <a:p>
                      <a:pPr>
                        <a:buNone/>
                      </a:pPr>
                      <a:r>
                        <a:rPr lang="en-US" sz="2400" b="1">
                          <a:latin typeface="Poppins" panose="00000500000000000000" pitchFamily="2" charset="0"/>
                          <a:cs typeface="Poppins" panose="00000500000000000000" pitchFamily="2" charset="0"/>
                        </a:rPr>
                        <a:t>Prototype / Start-Up</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$50K–$250K</a:t>
                      </a:r>
                    </a:p>
                  </a:txBody>
                  <a:tcPr anchor="ctr"/>
                </a:tc>
                <a:tc>
                  <a:txBody>
                    <a:bodyPr/>
                    <a:lstStyle/>
                    <a:p>
                      <a:pPr>
                        <a:buNone/>
                      </a:pPr>
                      <a:r>
                        <a:rPr lang="en-US" sz="2400">
                          <a:latin typeface="Poppins" panose="00000500000000000000" pitchFamily="2" charset="0"/>
                          <a:cs typeface="Poppins" panose="00000500000000000000" pitchFamily="2" charset="0"/>
                        </a:rPr>
                        <a:t>Moderate control sharing</a:t>
                      </a:r>
                    </a:p>
                  </a:txBody>
                  <a:tcPr anchor="ctr"/>
                </a:tc>
                <a:tc>
                  <a:txBody>
                    <a:bodyPr/>
                    <a:lstStyle/>
                    <a:p>
                      <a:pPr>
                        <a:buNone/>
                      </a:pPr>
                      <a:r>
                        <a:rPr lang="en-US" sz="2400">
                          <a:latin typeface="Poppins" panose="00000500000000000000" pitchFamily="2" charset="0"/>
                          <a:cs typeface="Poppins" panose="00000500000000000000" pitchFamily="2" charset="0"/>
                        </a:rPr>
                        <a:t>Moderate</a:t>
                      </a:r>
                    </a:p>
                  </a:txBody>
                  <a:tcPr anchor="ctr"/>
                </a:tc>
                <a:tc>
                  <a:txBody>
                    <a:bodyPr/>
                    <a:lstStyle/>
                    <a:p>
                      <a:pPr>
                        <a:buNone/>
                      </a:pPr>
                      <a:r>
                        <a:rPr lang="en-US" sz="2400">
                          <a:latin typeface="Poppins" panose="00000500000000000000" pitchFamily="2" charset="0"/>
                          <a:cs typeface="Poppins" panose="00000500000000000000" pitchFamily="2" charset="0"/>
                        </a:rPr>
                        <a:t>Moderate guidance</a:t>
                      </a:r>
                    </a:p>
                  </a:txBody>
                  <a:tcPr anchor="ctr"/>
                </a:tc>
                <a:tc>
                  <a:txBody>
                    <a:bodyPr/>
                    <a:lstStyle/>
                    <a:p>
                      <a:pPr>
                        <a:buNone/>
                      </a:pPr>
                      <a:r>
                        <a:rPr lang="en-US" sz="2400" b="1">
                          <a:latin typeface="Poppins" panose="00000500000000000000" pitchFamily="2" charset="0"/>
                          <a:cs typeface="Poppins" panose="00000500000000000000" pitchFamily="2" charset="0"/>
                        </a:rPr>
                        <a:t>Angel Investors</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Crowdfunding (equity or reward)</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Angels bring mentorship; crowdfunding provides visibility</a:t>
                      </a:r>
                    </a:p>
                  </a:txBody>
                  <a:tcPr anchor="ctr"/>
                </a:tc>
                <a:extLst>
                  <a:ext uri="{0D108BD9-81ED-4DB2-BD59-A6C34878D82A}">
                    <a16:rowId xmlns:a16="http://schemas.microsoft.com/office/drawing/2014/main" val="1221202592"/>
                  </a:ext>
                </a:extLst>
              </a:tr>
              <a:tr h="1338056">
                <a:tc>
                  <a:txBody>
                    <a:bodyPr/>
                    <a:lstStyle/>
                    <a:p>
                      <a:pPr>
                        <a:buNone/>
                      </a:pPr>
                      <a:r>
                        <a:rPr lang="en-US" sz="2400" b="1">
                          <a:latin typeface="Poppins" panose="00000500000000000000" pitchFamily="2" charset="0"/>
                          <a:cs typeface="Poppins" panose="00000500000000000000" pitchFamily="2" charset="0"/>
                        </a:rPr>
                        <a:t>Growth / Expansion</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$250K–$5M</a:t>
                      </a:r>
                    </a:p>
                  </a:txBody>
                  <a:tcPr anchor="ctr"/>
                </a:tc>
                <a:tc>
                  <a:txBody>
                    <a:bodyPr/>
                    <a:lstStyle/>
                    <a:p>
                      <a:pPr>
                        <a:buNone/>
                      </a:pPr>
                      <a:r>
                        <a:rPr lang="en-US" sz="2400">
                          <a:latin typeface="Poppins" panose="00000500000000000000" pitchFamily="2" charset="0"/>
                          <a:cs typeface="Poppins" panose="00000500000000000000" pitchFamily="2" charset="0"/>
                        </a:rPr>
                        <a:t>Willing to share equity</a:t>
                      </a:r>
                    </a:p>
                  </a:txBody>
                  <a:tcPr anchor="ctr"/>
                </a:tc>
                <a:tc>
                  <a:txBody>
                    <a:bodyPr/>
                    <a:lstStyle/>
                    <a:p>
                      <a:pPr>
                        <a:buNone/>
                      </a:pPr>
                      <a:r>
                        <a:rPr lang="en-US" sz="2400">
                          <a:latin typeface="Poppins" panose="00000500000000000000" pitchFamily="2" charset="0"/>
                          <a:cs typeface="Poppins" panose="00000500000000000000" pitchFamily="2" charset="0"/>
                        </a:rPr>
                        <a:t>Moderate to high</a:t>
                      </a:r>
                    </a:p>
                  </a:txBody>
                  <a:tcPr anchor="ctr"/>
                </a:tc>
                <a:tc>
                  <a:txBody>
                    <a:bodyPr/>
                    <a:lstStyle/>
                    <a:p>
                      <a:pPr>
                        <a:buNone/>
                      </a:pPr>
                      <a:r>
                        <a:rPr lang="en-US" sz="2400">
                          <a:latin typeface="Poppins" panose="00000500000000000000" pitchFamily="2" charset="0"/>
                          <a:cs typeface="Poppins" panose="00000500000000000000" pitchFamily="2" charset="0"/>
                        </a:rPr>
                        <a:t>Professional oversight</a:t>
                      </a:r>
                    </a:p>
                  </a:txBody>
                  <a:tcPr anchor="ctr"/>
                </a:tc>
                <a:tc>
                  <a:txBody>
                    <a:bodyPr/>
                    <a:lstStyle/>
                    <a:p>
                      <a:pPr>
                        <a:buNone/>
                      </a:pPr>
                      <a:r>
                        <a:rPr lang="fr-FR" sz="2400" b="1">
                          <a:latin typeface="Poppins" panose="00000500000000000000" pitchFamily="2" charset="0"/>
                          <a:cs typeface="Poppins" panose="00000500000000000000" pitchFamily="2" charset="0"/>
                        </a:rPr>
                        <a:t>Venture Capital</a:t>
                      </a:r>
                      <a:r>
                        <a:rPr lang="fr-FR" sz="2400">
                          <a:latin typeface="Poppins" panose="00000500000000000000" pitchFamily="2" charset="0"/>
                          <a:cs typeface="Poppins" panose="00000500000000000000" pitchFamily="2" charset="0"/>
                        </a:rPr>
                        <a:t>, </a:t>
                      </a:r>
                      <a:r>
                        <a:rPr lang="fr-FR" sz="2400" b="1">
                          <a:latin typeface="Poppins" panose="00000500000000000000" pitchFamily="2" charset="0"/>
                          <a:cs typeface="Poppins" panose="00000500000000000000" pitchFamily="2" charset="0"/>
                        </a:rPr>
                        <a:t>Private Placements</a:t>
                      </a:r>
                      <a:r>
                        <a:rPr lang="fr-FR" sz="2400">
                          <a:latin typeface="Poppins" panose="00000500000000000000" pitchFamily="2" charset="0"/>
                          <a:cs typeface="Poppins" panose="00000500000000000000" pitchFamily="2" charset="0"/>
                        </a:rPr>
                        <a:t>, </a:t>
                      </a:r>
                      <a:r>
                        <a:rPr lang="fr-FR" sz="2400" b="1">
                          <a:latin typeface="Poppins" panose="00000500000000000000" pitchFamily="2" charset="0"/>
                          <a:cs typeface="Poppins" panose="00000500000000000000" pitchFamily="2" charset="0"/>
                        </a:rPr>
                        <a:t>SPACs</a:t>
                      </a:r>
                      <a:endParaRPr lang="fr-FR"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High potential for scale; reduced control; formal governance</a:t>
                      </a:r>
                    </a:p>
                  </a:txBody>
                  <a:tcPr anchor="ctr"/>
                </a:tc>
                <a:extLst>
                  <a:ext uri="{0D108BD9-81ED-4DB2-BD59-A6C34878D82A}">
                    <a16:rowId xmlns:a16="http://schemas.microsoft.com/office/drawing/2014/main" val="99700381"/>
                  </a:ext>
                </a:extLst>
              </a:tr>
              <a:tr h="1338056">
                <a:tc>
                  <a:txBody>
                    <a:bodyPr/>
                    <a:lstStyle/>
                    <a:p>
                      <a:pPr>
                        <a:buNone/>
                      </a:pPr>
                      <a:r>
                        <a:rPr lang="en-US" sz="2400" b="1">
                          <a:latin typeface="Poppins" panose="00000500000000000000" pitchFamily="2" charset="0"/>
                          <a:cs typeface="Poppins" panose="00000500000000000000" pitchFamily="2" charset="0"/>
                        </a:rPr>
                        <a:t>Mature / Scaling</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$5M+</a:t>
                      </a:r>
                    </a:p>
                  </a:txBody>
                  <a:tcPr anchor="ctr"/>
                </a:tc>
                <a:tc>
                  <a:txBody>
                    <a:bodyPr/>
                    <a:lstStyle/>
                    <a:p>
                      <a:pPr>
                        <a:buNone/>
                      </a:pPr>
                      <a:r>
                        <a:rPr lang="en-US" sz="2400">
                          <a:latin typeface="Poppins" panose="00000500000000000000" pitchFamily="2" charset="0"/>
                          <a:cs typeface="Poppins" panose="00000500000000000000" pitchFamily="2" charset="0"/>
                        </a:rPr>
                        <a:t>Public accountability acceptable</a:t>
                      </a:r>
                    </a:p>
                  </a:txBody>
                  <a:tcPr anchor="ctr"/>
                </a:tc>
                <a:tc>
                  <a:txBody>
                    <a:bodyPr/>
                    <a:lstStyle/>
                    <a:p>
                      <a:pPr>
                        <a:buNone/>
                      </a:pPr>
                      <a:r>
                        <a:rPr lang="en-US" sz="2400">
                          <a:latin typeface="Poppins" panose="00000500000000000000" pitchFamily="2" charset="0"/>
                          <a:cs typeface="Poppins" panose="00000500000000000000" pitchFamily="2" charset="0"/>
                        </a:rPr>
                        <a:t>Low</a:t>
                      </a:r>
                    </a:p>
                  </a:txBody>
                  <a:tcPr anchor="ctr"/>
                </a:tc>
                <a:tc>
                  <a:txBody>
                    <a:bodyPr/>
                    <a:lstStyle/>
                    <a:p>
                      <a:pPr>
                        <a:buNone/>
                      </a:pPr>
                      <a:r>
                        <a:rPr lang="en-US" sz="2400">
                          <a:latin typeface="Poppins" panose="00000500000000000000" pitchFamily="2" charset="0"/>
                          <a:cs typeface="Poppins" panose="00000500000000000000" pitchFamily="2" charset="0"/>
                        </a:rPr>
                        <a:t>High transparency</a:t>
                      </a:r>
                    </a:p>
                  </a:txBody>
                  <a:tcPr anchor="ctr"/>
                </a:tc>
                <a:tc>
                  <a:txBody>
                    <a:bodyPr/>
                    <a:lstStyle/>
                    <a:p>
                      <a:pPr>
                        <a:buNone/>
                      </a:pPr>
                      <a:r>
                        <a:rPr lang="en-US" sz="2400" b="1">
                          <a:latin typeface="Poppins" panose="00000500000000000000" pitchFamily="2" charset="0"/>
                          <a:cs typeface="Poppins" panose="00000500000000000000" pitchFamily="2" charset="0"/>
                        </a:rPr>
                        <a:t>Public Offering (IPO)</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Expensive and heavily regulated; strong liquidity and capital access</a:t>
                      </a:r>
                    </a:p>
                  </a:txBody>
                  <a:tcPr anchor="ctr"/>
                </a:tc>
                <a:extLst>
                  <a:ext uri="{0D108BD9-81ED-4DB2-BD59-A6C34878D82A}">
                    <a16:rowId xmlns:a16="http://schemas.microsoft.com/office/drawing/2014/main" val="917108133"/>
                  </a:ext>
                </a:extLst>
              </a:tr>
              <a:tr h="1652893">
                <a:tc>
                  <a:txBody>
                    <a:bodyPr/>
                    <a:lstStyle/>
                    <a:p>
                      <a:pPr>
                        <a:buNone/>
                      </a:pPr>
                      <a:r>
                        <a:rPr lang="en-US" sz="2400" b="1">
                          <a:latin typeface="Poppins" panose="00000500000000000000" pitchFamily="2" charset="0"/>
                          <a:cs typeface="Poppins" panose="00000500000000000000" pitchFamily="2" charset="0"/>
                        </a:rPr>
                        <a:t>Cash Flow Support (any stage)</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Varies</a:t>
                      </a:r>
                    </a:p>
                  </a:txBody>
                  <a:tcPr anchor="ctr"/>
                </a:tc>
                <a:tc>
                  <a:txBody>
                    <a:bodyPr/>
                    <a:lstStyle/>
                    <a:p>
                      <a:pPr>
                        <a:buNone/>
                      </a:pPr>
                      <a:r>
                        <a:rPr lang="en-US" sz="2400">
                          <a:latin typeface="Poppins" panose="00000500000000000000" pitchFamily="2" charset="0"/>
                          <a:cs typeface="Poppins" panose="00000500000000000000" pitchFamily="2" charset="0"/>
                        </a:rPr>
                        <a:t>Full control desired</a:t>
                      </a:r>
                    </a:p>
                  </a:txBody>
                  <a:tcPr anchor="ctr"/>
                </a:tc>
                <a:tc>
                  <a:txBody>
                    <a:bodyPr/>
                    <a:lstStyle/>
                    <a:p>
                      <a:pPr>
                        <a:buNone/>
                      </a:pPr>
                      <a:r>
                        <a:rPr lang="en-US" sz="2400">
                          <a:latin typeface="Poppins" panose="00000500000000000000" pitchFamily="2" charset="0"/>
                          <a:cs typeface="Poppins" panose="00000500000000000000" pitchFamily="2" charset="0"/>
                        </a:rPr>
                        <a:t>Low</a:t>
                      </a:r>
                    </a:p>
                  </a:txBody>
                  <a:tcPr anchor="ctr"/>
                </a:tc>
                <a:tc>
                  <a:txBody>
                    <a:bodyPr/>
                    <a:lstStyle/>
                    <a:p>
                      <a:pPr>
                        <a:buNone/>
                      </a:pPr>
                      <a:r>
                        <a:rPr lang="en-US" sz="2400">
                          <a:latin typeface="Poppins" panose="00000500000000000000" pitchFamily="2" charset="0"/>
                          <a:cs typeface="Poppins" panose="00000500000000000000" pitchFamily="2" charset="0"/>
                        </a:rPr>
                        <a:t>Repayment required</a:t>
                      </a:r>
                    </a:p>
                  </a:txBody>
                  <a:tcPr anchor="ctr"/>
                </a:tc>
                <a:tc>
                  <a:txBody>
                    <a:bodyPr/>
                    <a:lstStyle/>
                    <a:p>
                      <a:pPr>
                        <a:buNone/>
                      </a:pPr>
                      <a:r>
                        <a:rPr lang="en-US" sz="2400" b="1">
                          <a:latin typeface="Poppins" panose="00000500000000000000" pitchFamily="2" charset="0"/>
                          <a:cs typeface="Poppins" panose="00000500000000000000" pitchFamily="2" charset="0"/>
                        </a:rPr>
                        <a:t>Commercial Loans</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Trade Credit</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Accounts Receivable Financing</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Factoring</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No equity dilution but increases financial obligations</a:t>
                      </a:r>
                    </a:p>
                  </a:txBody>
                  <a:tcPr anchor="ctr"/>
                </a:tc>
                <a:extLst>
                  <a:ext uri="{0D108BD9-81ED-4DB2-BD59-A6C34878D82A}">
                    <a16:rowId xmlns:a16="http://schemas.microsoft.com/office/drawing/2014/main" val="3820515737"/>
                  </a:ext>
                </a:extLst>
              </a:tr>
              <a:tr h="1338056">
                <a:tc>
                  <a:txBody>
                    <a:bodyPr/>
                    <a:lstStyle/>
                    <a:p>
                      <a:pPr>
                        <a:buNone/>
                      </a:pPr>
                      <a:r>
                        <a:rPr lang="en-US" sz="2400" b="1">
                          <a:latin typeface="Poppins" panose="00000500000000000000" pitchFamily="2" charset="0"/>
                          <a:cs typeface="Poppins" panose="00000500000000000000" pitchFamily="2" charset="0"/>
                        </a:rPr>
                        <a:t>Social / Mission-Driven Ventures</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&lt;$500K</a:t>
                      </a:r>
                    </a:p>
                  </a:txBody>
                  <a:tcPr anchor="ctr"/>
                </a:tc>
                <a:tc>
                  <a:txBody>
                    <a:bodyPr/>
                    <a:lstStyle/>
                    <a:p>
                      <a:pPr>
                        <a:buNone/>
                      </a:pPr>
                      <a:r>
                        <a:rPr lang="en-US" sz="2400" dirty="0">
                          <a:latin typeface="Poppins" panose="00000500000000000000" pitchFamily="2" charset="0"/>
                          <a:cs typeface="Poppins" panose="00000500000000000000" pitchFamily="2" charset="0"/>
                        </a:rPr>
                        <a:t>Collaborative</a:t>
                      </a:r>
                    </a:p>
                  </a:txBody>
                  <a:tcPr anchor="ctr"/>
                </a:tc>
                <a:tc>
                  <a:txBody>
                    <a:bodyPr/>
                    <a:lstStyle/>
                    <a:p>
                      <a:pPr>
                        <a:buNone/>
                      </a:pPr>
                      <a:r>
                        <a:rPr lang="en-US" sz="2400">
                          <a:latin typeface="Poppins" panose="00000500000000000000" pitchFamily="2" charset="0"/>
                          <a:cs typeface="Poppins" panose="00000500000000000000" pitchFamily="2" charset="0"/>
                        </a:rPr>
                        <a:t>Moderate</a:t>
                      </a:r>
                    </a:p>
                  </a:txBody>
                  <a:tcPr anchor="ctr"/>
                </a:tc>
                <a:tc>
                  <a:txBody>
                    <a:bodyPr/>
                    <a:lstStyle/>
                    <a:p>
                      <a:pPr>
                        <a:buNone/>
                      </a:pPr>
                      <a:r>
                        <a:rPr lang="en-US" sz="2400" dirty="0">
                          <a:latin typeface="Poppins" panose="00000500000000000000" pitchFamily="2" charset="0"/>
                          <a:cs typeface="Poppins" panose="00000500000000000000" pitchFamily="2" charset="0"/>
                        </a:rPr>
                        <a:t>Social impact focus</a:t>
                      </a:r>
                    </a:p>
                  </a:txBody>
                  <a:tcPr anchor="ctr"/>
                </a:tc>
                <a:tc>
                  <a:txBody>
                    <a:bodyPr/>
                    <a:lstStyle/>
                    <a:p>
                      <a:pPr>
                        <a:buNone/>
                      </a:pPr>
                      <a:r>
                        <a:rPr lang="en-US" sz="2400" b="1">
                          <a:latin typeface="Poppins" panose="00000500000000000000" pitchFamily="2" charset="0"/>
                          <a:cs typeface="Poppins" panose="00000500000000000000" pitchFamily="2" charset="0"/>
                        </a:rPr>
                        <a:t>Crowdfunding</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Program-Related Investments (PRIs)</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dirty="0">
                          <a:latin typeface="Poppins" panose="00000500000000000000" pitchFamily="2" charset="0"/>
                          <a:cs typeface="Poppins" panose="00000500000000000000" pitchFamily="2" charset="0"/>
                        </a:rPr>
                        <a:t>Emphasis on community engagement over profit</a:t>
                      </a:r>
                    </a:p>
                  </a:txBody>
                  <a:tcPr anchor="ctr"/>
                </a:tc>
                <a:extLst>
                  <a:ext uri="{0D108BD9-81ED-4DB2-BD59-A6C34878D82A}">
                    <a16:rowId xmlns:a16="http://schemas.microsoft.com/office/drawing/2014/main" val="2226134064"/>
                  </a:ext>
                </a:extLst>
              </a:tr>
            </a:tbl>
          </a:graphicData>
        </a:graphic>
      </p:graphicFrame>
      <p:sp>
        <p:nvSpPr>
          <p:cNvPr id="4" name="Slide Number Placeholder 3">
            <a:extLst>
              <a:ext uri="{FF2B5EF4-FFF2-40B4-BE49-F238E27FC236}">
                <a16:creationId xmlns:a16="http://schemas.microsoft.com/office/drawing/2014/main" id="{DCF212EC-5FA5-31A4-007D-F19A2115B4AF}"/>
              </a:ext>
            </a:extLst>
          </p:cNvPr>
          <p:cNvSpPr>
            <a:spLocks noGrp="1"/>
          </p:cNvSpPr>
          <p:nvPr>
            <p:ph type="sldNum" sz="quarter" idx="4"/>
          </p:nvPr>
        </p:nvSpPr>
        <p:spPr/>
        <p:txBody>
          <a:bodyPr/>
          <a:lstStyle/>
          <a:p>
            <a:fld id="{5D421B75-32F1-3341-9ED0-64265A793BE3}" type="slidenum">
              <a:rPr lang="en-US" smtClean="0"/>
              <a:pPr/>
              <a:t>9</a:t>
            </a:fld>
            <a:endParaRPr lang="en-US" dirty="0"/>
          </a:p>
        </p:txBody>
      </p:sp>
    </p:spTree>
    <p:extLst>
      <p:ext uri="{BB962C8B-B14F-4D97-AF65-F5344CB8AC3E}">
        <p14:creationId xmlns:p14="http://schemas.microsoft.com/office/powerpoint/2010/main" val="23775420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7802</TotalTime>
  <Words>4571</Words>
  <Application>Microsoft Office PowerPoint</Application>
  <PresentationFormat>Custom</PresentationFormat>
  <Paragraphs>729</Paragraphs>
  <Slides>63</Slides>
  <Notes>8</Notes>
  <HiddenSlides>3</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Franklin Gothic Book</vt:lpstr>
      <vt:lpstr>Poppins</vt:lpstr>
      <vt:lpstr>Tahoma</vt:lpstr>
      <vt:lpstr>Wingdings</vt:lpstr>
      <vt:lpstr>Work Sans</vt:lpstr>
      <vt:lpstr>Office Theme</vt:lpstr>
      <vt:lpstr>Lecture 7</vt:lpstr>
      <vt:lpstr>Rule No. 1 is never lose money.  Rule No. 2 is never forget Rule No. 1.  -Warren Buffett (Net worth = $149.4 Billion USD)</vt:lpstr>
      <vt:lpstr>Lecture 7:  Entrepreneurial Finance</vt:lpstr>
      <vt:lpstr>Chapter 8 Objectives</vt:lpstr>
      <vt:lpstr>Sources of Capital</vt:lpstr>
      <vt:lpstr>Sources of Capital</vt:lpstr>
      <vt:lpstr>Connecting Case Studies to Sources of Capital</vt:lpstr>
      <vt:lpstr>Who Is Funding Entrepreneurial  Start-Up Companies?</vt:lpstr>
      <vt:lpstr>Choosing a Source of Capital</vt:lpstr>
      <vt:lpstr>Sources of Capital</vt:lpstr>
      <vt:lpstr>Sources of Capital</vt:lpstr>
      <vt:lpstr>Bootstrapping</vt:lpstr>
      <vt:lpstr>Advantages and Disadvantages of Bootstrapping</vt:lpstr>
      <vt:lpstr>Sources of Capital</vt:lpstr>
      <vt:lpstr>Debt Financing</vt:lpstr>
      <vt:lpstr>Commercial Loans</vt:lpstr>
      <vt:lpstr>Peer-to-Peer Lending (P2P)</vt:lpstr>
      <vt:lpstr>Other Debt-Financing Sources</vt:lpstr>
      <vt:lpstr>Common Debt Sources </vt:lpstr>
      <vt:lpstr>Debt Financing</vt:lpstr>
      <vt:lpstr>Sources of Capital</vt:lpstr>
      <vt:lpstr>Equity Financing</vt:lpstr>
      <vt:lpstr>Equity Financing (1 of 2)</vt:lpstr>
      <vt:lpstr>Equity Financing (2 of 2)</vt:lpstr>
      <vt:lpstr>Initial Public Offerings (1 of 2)</vt:lpstr>
      <vt:lpstr>Initial Public Offerings (2 of 2)</vt:lpstr>
      <vt:lpstr>Special Purpose Acquisition Companies</vt:lpstr>
      <vt:lpstr>The Story of Corteva’s IPO</vt:lpstr>
      <vt:lpstr>Formation and IPO</vt:lpstr>
      <vt:lpstr>Structure of the Spinoff</vt:lpstr>
      <vt:lpstr>Rationale</vt:lpstr>
      <vt:lpstr>Post-Spinoff Performance</vt:lpstr>
      <vt:lpstr>Lessons Learned from Corteva</vt:lpstr>
      <vt:lpstr>Private Placements</vt:lpstr>
      <vt:lpstr>Sources of Capital</vt:lpstr>
      <vt:lpstr>Crowdfunding (1 of 3)</vt:lpstr>
      <vt:lpstr>Crowdfunding (2 of 3)</vt:lpstr>
      <vt:lpstr>Crowdfunding (3 of 3)</vt:lpstr>
      <vt:lpstr>Value of Crowdfunding</vt:lpstr>
      <vt:lpstr>Sources of Capital</vt:lpstr>
      <vt:lpstr>The Venture Capital Market</vt:lpstr>
      <vt:lpstr>Recent Developments</vt:lpstr>
      <vt:lpstr>VC Funding Increasing in Early-Stage Startups</vt:lpstr>
      <vt:lpstr>Venture Capitalists’ Objectives</vt:lpstr>
      <vt:lpstr>Venture Capitalist System of Evaluating Product/Service and Management</vt:lpstr>
      <vt:lpstr>Returns on Investment Typically Sought by Venture Capitalists</vt:lpstr>
      <vt:lpstr>Criteria for Evaluating New-Venture Proposals (1 of 3)</vt:lpstr>
      <vt:lpstr>Criteria for Evaluating New-Venture Proposals (2 of 3)</vt:lpstr>
      <vt:lpstr>Criteria for Evaluating New-Venture Proposals (3 of 3)</vt:lpstr>
      <vt:lpstr>Factors in Venture Capitalists’ Evaluation Process (1 of 2)</vt:lpstr>
      <vt:lpstr>Factors in Venture Capitalists’ Evaluation Process (2 of 2)</vt:lpstr>
      <vt:lpstr>Venture Capitalists’ Screening Criteria </vt:lpstr>
      <vt:lpstr>Venture Capitalist Evaluation Process</vt:lpstr>
      <vt:lpstr>Discussion Activity 7-1</vt:lpstr>
      <vt:lpstr>Shark Tank: Evaluating Venture Capital Pitches</vt:lpstr>
      <vt:lpstr>Evaluating the Venture Capitalist</vt:lpstr>
      <vt:lpstr>Sources of Capital</vt:lpstr>
      <vt:lpstr>Informal Risk Capital: Angel Financing</vt:lpstr>
      <vt:lpstr>Types of Angel Investors</vt:lpstr>
      <vt:lpstr>“Angel Stats” </vt:lpstr>
      <vt:lpstr>Pros and Cons of Dealing with Angel Investors </vt:lpstr>
      <vt:lpstr>Summary: Choosing the Right Source of Capital</vt:lpstr>
      <vt:lpstr>Summary</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Chenarides,Lauren</cp:lastModifiedBy>
  <cp:revision>203</cp:revision>
  <dcterms:created xsi:type="dcterms:W3CDTF">2015-06-30T23:05:53Z</dcterms:created>
  <dcterms:modified xsi:type="dcterms:W3CDTF">2025-10-05T21:08:01Z</dcterms:modified>
</cp:coreProperties>
</file>